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2" r:id="rId8"/>
    <p:sldId id="278" r:id="rId9"/>
    <p:sldId id="273" r:id="rId10"/>
    <p:sldId id="272" r:id="rId11"/>
    <p:sldId id="267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DM Sans" pitchFamily="2" charset="0"/>
      <p:regular r:id="rId15"/>
      <p:bold r:id="rId16"/>
      <p:italic r:id="rId17"/>
      <p:boldItalic r:id="rId18"/>
    </p:embeddedFont>
    <p:embeddedFont>
      <p:font typeface="Nunito Light" pitchFamily="2" charset="0"/>
      <p:regular r:id="rId19"/>
      <p:italic r:id="rId20"/>
    </p:embeddedFont>
    <p:embeddedFont>
      <p:font typeface="Urbanist Black" panose="020B0604020202020204" charset="0"/>
      <p:bold r:id="rId21"/>
      <p:boldItalic r:id="rId22"/>
    </p:embeddedFont>
    <p:embeddedFont>
      <p:font typeface="Urbanist ExtraBold" panose="020B0604020202020204" charset="0"/>
      <p:bold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EB514-4544-4435-A8F6-A5AE2C4C842B}">
  <a:tblStyle styleId="{5CDEB514-4544-4435-A8F6-A5AE2C4C84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5CE69A-1332-4B64-82EF-1C0F22E08B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517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2" name="Google Shape;373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3" name="Google Shape;373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5" name="Google Shape;4775;g293fac4fdf8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6" name="Google Shape;4776;g293fac4fdf8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g293fac4fdf8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2" name="Google Shape;4222;g293fac4fdf8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4" name="Google Shape;387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3" name="Google Shape;388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6" name="Google Shape;390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Google Shape;4123;g293fac4fdf8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4" name="Google Shape;4124;g293fac4fdf8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g293fac4fdf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g293fac4fdf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9" name="Google Shape;407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0" name="Google Shape;408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g293fac4fdf8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1" name="Google Shape;5081;g293fac4fdf8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0" name="Google Shape;4900;g293fac4fdf8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1" name="Google Shape;4901;g293fac4fdf8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2228626" y="-2986876"/>
            <a:ext cx="11188256" cy="8872176"/>
            <a:chOff x="-2228626" y="-2986876"/>
            <a:chExt cx="11188256" cy="8872176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228626" y="1873221"/>
              <a:ext cx="11188256" cy="4012079"/>
              <a:chOff x="-2228626" y="1873221"/>
              <a:chExt cx="11188256" cy="4012079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6001637" y="3322684"/>
                <a:ext cx="2957992" cy="2562616"/>
                <a:chOff x="5986300" y="3543021"/>
                <a:chExt cx="2957992" cy="2562616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5986300" y="3543021"/>
                  <a:ext cx="2957992" cy="2562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107" h="1309127" extrusionOk="0">
                      <a:moveTo>
                        <a:pt x="1134013" y="102"/>
                      </a:moveTo>
                      <a:lnTo>
                        <a:pt x="378434" y="102"/>
                      </a:lnTo>
                      <a:lnTo>
                        <a:pt x="670" y="654660"/>
                      </a:lnTo>
                      <a:lnTo>
                        <a:pt x="378434" y="1309230"/>
                      </a:lnTo>
                      <a:lnTo>
                        <a:pt x="1134013" y="1309230"/>
                      </a:lnTo>
                      <a:lnTo>
                        <a:pt x="1511777" y="654660"/>
                      </a:lnTo>
                      <a:close/>
                      <a:moveTo>
                        <a:pt x="1071426" y="1200806"/>
                      </a:moveTo>
                      <a:lnTo>
                        <a:pt x="441021" y="1200806"/>
                      </a:lnTo>
                      <a:lnTo>
                        <a:pt x="125819" y="654660"/>
                      </a:lnTo>
                      <a:lnTo>
                        <a:pt x="441021" y="108514"/>
                      </a:lnTo>
                      <a:lnTo>
                        <a:pt x="1071426" y="108514"/>
                      </a:lnTo>
                      <a:lnTo>
                        <a:pt x="1386629" y="65466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chemeClr val="dk1">
                      <a:alpha val="14900"/>
                    </a:scheme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363253" y="4735925"/>
                  <a:ext cx="204104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56" h="69616" extrusionOk="0">
                      <a:moveTo>
                        <a:pt x="60937" y="102"/>
                      </a:moveTo>
                      <a:lnTo>
                        <a:pt x="20760" y="102"/>
                      </a:lnTo>
                      <a:lnTo>
                        <a:pt x="670" y="34910"/>
                      </a:lnTo>
                      <a:lnTo>
                        <a:pt x="20760" y="69718"/>
                      </a:lnTo>
                      <a:lnTo>
                        <a:pt x="60937" y="69718"/>
                      </a:lnTo>
                      <a:lnTo>
                        <a:pt x="81027" y="34910"/>
                      </a:lnTo>
                      <a:close/>
                      <a:moveTo>
                        <a:pt x="54818" y="59114"/>
                      </a:moveTo>
                      <a:lnTo>
                        <a:pt x="26879" y="59114"/>
                      </a:lnTo>
                      <a:lnTo>
                        <a:pt x="12908" y="34910"/>
                      </a:lnTo>
                      <a:lnTo>
                        <a:pt x="26879" y="10705"/>
                      </a:lnTo>
                      <a:lnTo>
                        <a:pt x="54818" y="10705"/>
                      </a:lnTo>
                      <a:lnTo>
                        <a:pt x="68789" y="3491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" name="Google Shape;15;p2"/>
              <p:cNvSpPr/>
              <p:nvPr/>
            </p:nvSpPr>
            <p:spPr>
              <a:xfrm>
                <a:off x="-2228626" y="18732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" name="Google Shape;16;p2"/>
            <p:cNvSpPr/>
            <p:nvPr/>
          </p:nvSpPr>
          <p:spPr>
            <a:xfrm>
              <a:off x="321725" y="-2986876"/>
              <a:ext cx="4431321" cy="3839015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24536" y="-215851"/>
            <a:ext cx="9550314" cy="5575414"/>
            <a:chOff x="-24536" y="-215851"/>
            <a:chExt cx="9550314" cy="5575414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-24536" y="4756599"/>
              <a:ext cx="4598064" cy="602964"/>
              <a:chOff x="840080" y="1279248"/>
              <a:chExt cx="2185392" cy="286566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" name="Google Shape;36;p2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4927714" y="-215851"/>
              <a:ext cx="4598064" cy="602964"/>
              <a:chOff x="840080" y="1279248"/>
              <a:chExt cx="2185392" cy="286566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" name="Google Shape;55;p2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" name="Google Shape;56;p2"/>
          <p:cNvGrpSpPr/>
          <p:nvPr/>
        </p:nvGrpSpPr>
        <p:grpSpPr>
          <a:xfrm>
            <a:off x="6986063" y="5008057"/>
            <a:ext cx="2185392" cy="286566"/>
            <a:chOff x="840080" y="1279248"/>
            <a:chExt cx="2185392" cy="286566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" name="Google Shape;74;p2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2"/>
          <p:cNvSpPr txBox="1">
            <a:spLocks noGrp="1"/>
          </p:cNvSpPr>
          <p:nvPr>
            <p:ph type="ctrTitle"/>
          </p:nvPr>
        </p:nvSpPr>
        <p:spPr>
          <a:xfrm>
            <a:off x="789425" y="1074268"/>
            <a:ext cx="3439200" cy="2796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500"/>
              <a:buNone/>
              <a:defRPr sz="45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ubTitle" idx="1"/>
          </p:nvPr>
        </p:nvSpPr>
        <p:spPr>
          <a:xfrm>
            <a:off x="789425" y="3969125"/>
            <a:ext cx="39102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2"/>
          <p:cNvSpPr>
            <a:spLocks noGrp="1"/>
          </p:cNvSpPr>
          <p:nvPr>
            <p:ph type="pic" idx="2"/>
          </p:nvPr>
        </p:nvSpPr>
        <p:spPr>
          <a:xfrm>
            <a:off x="4916889" y="852150"/>
            <a:ext cx="3439200" cy="343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" name="Google Shape;269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4" name="Google Shape;2694;p25"/>
          <p:cNvGrpSpPr/>
          <p:nvPr/>
        </p:nvGrpSpPr>
        <p:grpSpPr>
          <a:xfrm>
            <a:off x="-400390" y="-543495"/>
            <a:ext cx="930182" cy="1021079"/>
            <a:chOff x="5603973" y="2744156"/>
            <a:chExt cx="551840" cy="605730"/>
          </a:xfrm>
        </p:grpSpPr>
        <p:sp>
          <p:nvSpPr>
            <p:cNvPr id="2695" name="Google Shape;2695;p25"/>
            <p:cNvSpPr/>
            <p:nvPr/>
          </p:nvSpPr>
          <p:spPr>
            <a:xfrm>
              <a:off x="560397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560397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25"/>
            <p:cNvSpPr/>
            <p:nvPr/>
          </p:nvSpPr>
          <p:spPr>
            <a:xfrm>
              <a:off x="560397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25"/>
            <p:cNvSpPr/>
            <p:nvPr/>
          </p:nvSpPr>
          <p:spPr>
            <a:xfrm>
              <a:off x="560397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560397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25"/>
            <p:cNvSpPr/>
            <p:nvPr/>
          </p:nvSpPr>
          <p:spPr>
            <a:xfrm>
              <a:off x="560397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25"/>
            <p:cNvSpPr/>
            <p:nvPr/>
          </p:nvSpPr>
          <p:spPr>
            <a:xfrm>
              <a:off x="560397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560397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569299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569299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569299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25"/>
            <p:cNvSpPr/>
            <p:nvPr/>
          </p:nvSpPr>
          <p:spPr>
            <a:xfrm>
              <a:off x="569299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25"/>
            <p:cNvSpPr/>
            <p:nvPr/>
          </p:nvSpPr>
          <p:spPr>
            <a:xfrm>
              <a:off x="569299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569299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569299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569299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578201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578201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578201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25"/>
            <p:cNvSpPr/>
            <p:nvPr/>
          </p:nvSpPr>
          <p:spPr>
            <a:xfrm>
              <a:off x="578201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25"/>
            <p:cNvSpPr/>
            <p:nvPr/>
          </p:nvSpPr>
          <p:spPr>
            <a:xfrm>
              <a:off x="578201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25"/>
            <p:cNvSpPr/>
            <p:nvPr/>
          </p:nvSpPr>
          <p:spPr>
            <a:xfrm>
              <a:off x="578201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25"/>
            <p:cNvSpPr/>
            <p:nvPr/>
          </p:nvSpPr>
          <p:spPr>
            <a:xfrm>
              <a:off x="578201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25"/>
            <p:cNvSpPr/>
            <p:nvPr/>
          </p:nvSpPr>
          <p:spPr>
            <a:xfrm>
              <a:off x="578201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25"/>
            <p:cNvSpPr/>
            <p:nvPr/>
          </p:nvSpPr>
          <p:spPr>
            <a:xfrm>
              <a:off x="587103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25"/>
            <p:cNvSpPr/>
            <p:nvPr/>
          </p:nvSpPr>
          <p:spPr>
            <a:xfrm>
              <a:off x="587103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25"/>
            <p:cNvSpPr/>
            <p:nvPr/>
          </p:nvSpPr>
          <p:spPr>
            <a:xfrm>
              <a:off x="587103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25"/>
            <p:cNvSpPr/>
            <p:nvPr/>
          </p:nvSpPr>
          <p:spPr>
            <a:xfrm>
              <a:off x="587103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25"/>
            <p:cNvSpPr/>
            <p:nvPr/>
          </p:nvSpPr>
          <p:spPr>
            <a:xfrm>
              <a:off x="587103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25"/>
            <p:cNvSpPr/>
            <p:nvPr/>
          </p:nvSpPr>
          <p:spPr>
            <a:xfrm>
              <a:off x="587103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25"/>
            <p:cNvSpPr/>
            <p:nvPr/>
          </p:nvSpPr>
          <p:spPr>
            <a:xfrm>
              <a:off x="587103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25"/>
            <p:cNvSpPr/>
            <p:nvPr/>
          </p:nvSpPr>
          <p:spPr>
            <a:xfrm>
              <a:off x="587103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25"/>
            <p:cNvSpPr/>
            <p:nvPr/>
          </p:nvSpPr>
          <p:spPr>
            <a:xfrm>
              <a:off x="596005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25"/>
            <p:cNvSpPr/>
            <p:nvPr/>
          </p:nvSpPr>
          <p:spPr>
            <a:xfrm>
              <a:off x="596005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25"/>
            <p:cNvSpPr/>
            <p:nvPr/>
          </p:nvSpPr>
          <p:spPr>
            <a:xfrm>
              <a:off x="596005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25"/>
            <p:cNvSpPr/>
            <p:nvPr/>
          </p:nvSpPr>
          <p:spPr>
            <a:xfrm>
              <a:off x="596005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25"/>
            <p:cNvSpPr/>
            <p:nvPr/>
          </p:nvSpPr>
          <p:spPr>
            <a:xfrm>
              <a:off x="596005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25"/>
            <p:cNvSpPr/>
            <p:nvPr/>
          </p:nvSpPr>
          <p:spPr>
            <a:xfrm>
              <a:off x="596005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25"/>
            <p:cNvSpPr/>
            <p:nvPr/>
          </p:nvSpPr>
          <p:spPr>
            <a:xfrm>
              <a:off x="596005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25"/>
            <p:cNvSpPr/>
            <p:nvPr/>
          </p:nvSpPr>
          <p:spPr>
            <a:xfrm>
              <a:off x="596005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25"/>
            <p:cNvSpPr/>
            <p:nvPr/>
          </p:nvSpPr>
          <p:spPr>
            <a:xfrm>
              <a:off x="604907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25"/>
            <p:cNvSpPr/>
            <p:nvPr/>
          </p:nvSpPr>
          <p:spPr>
            <a:xfrm>
              <a:off x="604907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25"/>
            <p:cNvSpPr/>
            <p:nvPr/>
          </p:nvSpPr>
          <p:spPr>
            <a:xfrm>
              <a:off x="604907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25"/>
            <p:cNvSpPr/>
            <p:nvPr/>
          </p:nvSpPr>
          <p:spPr>
            <a:xfrm>
              <a:off x="604907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25"/>
            <p:cNvSpPr/>
            <p:nvPr/>
          </p:nvSpPr>
          <p:spPr>
            <a:xfrm>
              <a:off x="604907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25"/>
            <p:cNvSpPr/>
            <p:nvPr/>
          </p:nvSpPr>
          <p:spPr>
            <a:xfrm>
              <a:off x="604907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25"/>
            <p:cNvSpPr/>
            <p:nvPr/>
          </p:nvSpPr>
          <p:spPr>
            <a:xfrm>
              <a:off x="604907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25"/>
            <p:cNvSpPr/>
            <p:nvPr/>
          </p:nvSpPr>
          <p:spPr>
            <a:xfrm>
              <a:off x="604907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25"/>
            <p:cNvSpPr/>
            <p:nvPr/>
          </p:nvSpPr>
          <p:spPr>
            <a:xfrm>
              <a:off x="6138092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25"/>
            <p:cNvSpPr/>
            <p:nvPr/>
          </p:nvSpPr>
          <p:spPr>
            <a:xfrm>
              <a:off x="6138092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25"/>
            <p:cNvSpPr/>
            <p:nvPr/>
          </p:nvSpPr>
          <p:spPr>
            <a:xfrm>
              <a:off x="6138092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25"/>
            <p:cNvSpPr/>
            <p:nvPr/>
          </p:nvSpPr>
          <p:spPr>
            <a:xfrm>
              <a:off x="6138092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25"/>
            <p:cNvSpPr/>
            <p:nvPr/>
          </p:nvSpPr>
          <p:spPr>
            <a:xfrm>
              <a:off x="6138092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25"/>
            <p:cNvSpPr/>
            <p:nvPr/>
          </p:nvSpPr>
          <p:spPr>
            <a:xfrm>
              <a:off x="6138092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25"/>
            <p:cNvSpPr/>
            <p:nvPr/>
          </p:nvSpPr>
          <p:spPr>
            <a:xfrm>
              <a:off x="6138092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25"/>
            <p:cNvSpPr/>
            <p:nvPr/>
          </p:nvSpPr>
          <p:spPr>
            <a:xfrm>
              <a:off x="6138092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1" name="Google Shape;2751;p25"/>
          <p:cNvGrpSpPr/>
          <p:nvPr/>
        </p:nvGrpSpPr>
        <p:grpSpPr>
          <a:xfrm>
            <a:off x="368675" y="-3302526"/>
            <a:ext cx="9951254" cy="10464413"/>
            <a:chOff x="368675" y="-3302526"/>
            <a:chExt cx="9951254" cy="10464413"/>
          </a:xfrm>
        </p:grpSpPr>
        <p:grpSp>
          <p:nvGrpSpPr>
            <p:cNvPr id="2752" name="Google Shape;2752;p25"/>
            <p:cNvGrpSpPr/>
            <p:nvPr/>
          </p:nvGrpSpPr>
          <p:grpSpPr>
            <a:xfrm>
              <a:off x="4061225" y="4599271"/>
              <a:ext cx="2957992" cy="2562616"/>
              <a:chOff x="5986300" y="3543021"/>
              <a:chExt cx="2957992" cy="2562616"/>
            </a:xfrm>
          </p:grpSpPr>
          <p:sp>
            <p:nvSpPr>
              <p:cNvPr id="2753" name="Google Shape;2753;p25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5" name="Google Shape;2755;p25"/>
            <p:cNvSpPr/>
            <p:nvPr/>
          </p:nvSpPr>
          <p:spPr>
            <a:xfrm>
              <a:off x="368675" y="-3302526"/>
              <a:ext cx="4431321" cy="3839015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6" name="Google Shape;2756;p25"/>
            <p:cNvGrpSpPr/>
            <p:nvPr/>
          </p:nvGrpSpPr>
          <p:grpSpPr>
            <a:xfrm>
              <a:off x="7361937" y="1727259"/>
              <a:ext cx="2957992" cy="2562616"/>
              <a:chOff x="5986300" y="3543021"/>
              <a:chExt cx="2957992" cy="2562616"/>
            </a:xfrm>
          </p:grpSpPr>
          <p:sp>
            <p:nvSpPr>
              <p:cNvPr id="2757" name="Google Shape;2757;p25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25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9" name="Google Shape;2759;p25"/>
          <p:cNvGrpSpPr/>
          <p:nvPr/>
        </p:nvGrpSpPr>
        <p:grpSpPr>
          <a:xfrm>
            <a:off x="6986063" y="5008057"/>
            <a:ext cx="2185392" cy="286566"/>
            <a:chOff x="840080" y="1279248"/>
            <a:chExt cx="2185392" cy="286566"/>
          </a:xfrm>
        </p:grpSpPr>
        <p:grpSp>
          <p:nvGrpSpPr>
            <p:cNvPr id="2760" name="Google Shape;2760;p25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2761" name="Google Shape;2761;p25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2" name="Google Shape;2762;p25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3" name="Google Shape;2763;p25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4" name="Google Shape;2764;p25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5" name="Google Shape;2765;p25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6" name="Google Shape;2766;p25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7" name="Google Shape;2767;p25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5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5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5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5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5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5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5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5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5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7" name="Google Shape;2777;p25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8" name="Google Shape;2778;p25"/>
          <p:cNvGrpSpPr/>
          <p:nvPr/>
        </p:nvGrpSpPr>
        <p:grpSpPr>
          <a:xfrm>
            <a:off x="-481736" y="-215851"/>
            <a:ext cx="10007514" cy="5575414"/>
            <a:chOff x="-481736" y="-215851"/>
            <a:chExt cx="10007514" cy="5575414"/>
          </a:xfrm>
        </p:grpSpPr>
        <p:grpSp>
          <p:nvGrpSpPr>
            <p:cNvPr id="2779" name="Google Shape;2779;p25"/>
            <p:cNvGrpSpPr/>
            <p:nvPr/>
          </p:nvGrpSpPr>
          <p:grpSpPr>
            <a:xfrm>
              <a:off x="-481736" y="4756599"/>
              <a:ext cx="4598064" cy="602964"/>
              <a:chOff x="840080" y="1279248"/>
              <a:chExt cx="2185392" cy="286566"/>
            </a:xfrm>
          </p:grpSpPr>
          <p:grpSp>
            <p:nvGrpSpPr>
              <p:cNvPr id="2780" name="Google Shape;2780;p25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2781" name="Google Shape;2781;p25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25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25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25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25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25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7" name="Google Shape;2787;p25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25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9" name="Google Shape;2789;p25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0" name="Google Shape;2790;p25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1" name="Google Shape;2791;p25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2" name="Google Shape;2792;p25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3" name="Google Shape;2793;p25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25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5" name="Google Shape;2795;p25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6" name="Google Shape;2796;p25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97" name="Google Shape;2797;p25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8" name="Google Shape;2798;p25"/>
            <p:cNvGrpSpPr/>
            <p:nvPr/>
          </p:nvGrpSpPr>
          <p:grpSpPr>
            <a:xfrm>
              <a:off x="4927714" y="-215851"/>
              <a:ext cx="4598064" cy="602964"/>
              <a:chOff x="840080" y="1279248"/>
              <a:chExt cx="2185392" cy="286566"/>
            </a:xfrm>
          </p:grpSpPr>
          <p:grpSp>
            <p:nvGrpSpPr>
              <p:cNvPr id="2799" name="Google Shape;2799;p25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2800" name="Google Shape;2800;p25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1" name="Google Shape;2801;p25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2" name="Google Shape;2802;p25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3" name="Google Shape;2803;p25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4" name="Google Shape;2804;p25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25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25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25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25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9" name="Google Shape;2809;p25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25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25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25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25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25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25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16" name="Google Shape;2816;p25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7" name="Google Shape;2817;p25"/>
          <p:cNvSpPr txBox="1">
            <a:spLocks noGrp="1"/>
          </p:cNvSpPr>
          <p:nvPr>
            <p:ph type="title" hasCustomPrompt="1"/>
          </p:nvPr>
        </p:nvSpPr>
        <p:spPr>
          <a:xfrm>
            <a:off x="775800" y="706175"/>
            <a:ext cx="40242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8" name="Google Shape;2818;p25"/>
          <p:cNvSpPr txBox="1">
            <a:spLocks noGrp="1"/>
          </p:cNvSpPr>
          <p:nvPr>
            <p:ph type="subTitle" idx="1"/>
          </p:nvPr>
        </p:nvSpPr>
        <p:spPr>
          <a:xfrm>
            <a:off x="775800" y="1464175"/>
            <a:ext cx="4024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9" name="Google Shape;2819;p25"/>
          <p:cNvSpPr txBox="1">
            <a:spLocks noGrp="1"/>
          </p:cNvSpPr>
          <p:nvPr>
            <p:ph type="title" idx="2" hasCustomPrompt="1"/>
          </p:nvPr>
        </p:nvSpPr>
        <p:spPr>
          <a:xfrm>
            <a:off x="775800" y="2003879"/>
            <a:ext cx="40242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0" name="Google Shape;2820;p25"/>
          <p:cNvSpPr txBox="1">
            <a:spLocks noGrp="1"/>
          </p:cNvSpPr>
          <p:nvPr>
            <p:ph type="subTitle" idx="3"/>
          </p:nvPr>
        </p:nvSpPr>
        <p:spPr>
          <a:xfrm>
            <a:off x="775800" y="2764450"/>
            <a:ext cx="4024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1" name="Google Shape;2821;p25"/>
          <p:cNvSpPr txBox="1">
            <a:spLocks noGrp="1"/>
          </p:cNvSpPr>
          <p:nvPr>
            <p:ph type="title" idx="4" hasCustomPrompt="1"/>
          </p:nvPr>
        </p:nvSpPr>
        <p:spPr>
          <a:xfrm>
            <a:off x="775800" y="3301584"/>
            <a:ext cx="4024200" cy="7689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22" name="Google Shape;2822;p25"/>
          <p:cNvSpPr txBox="1">
            <a:spLocks noGrp="1"/>
          </p:cNvSpPr>
          <p:nvPr>
            <p:ph type="subTitle" idx="5"/>
          </p:nvPr>
        </p:nvSpPr>
        <p:spPr>
          <a:xfrm>
            <a:off x="775800" y="4064726"/>
            <a:ext cx="4024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3" name="Google Shape;2823;p25"/>
          <p:cNvSpPr>
            <a:spLocks noGrp="1"/>
          </p:cNvSpPr>
          <p:nvPr>
            <p:ph type="pic" idx="6"/>
          </p:nvPr>
        </p:nvSpPr>
        <p:spPr>
          <a:xfrm>
            <a:off x="4916889" y="852150"/>
            <a:ext cx="3439200" cy="343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_1">
    <p:spTree>
      <p:nvGrpSpPr>
        <p:cNvPr id="1" name="Shape 3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Google Shape;310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2" name="Google Shape;3102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grpSp>
        <p:nvGrpSpPr>
          <p:cNvPr id="3103" name="Google Shape;3103;p28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3104" name="Google Shape;3104;p28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3105" name="Google Shape;3105;p28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28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28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28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28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0" name="Google Shape;3110;p28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3111" name="Google Shape;3111;p28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28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28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28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28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16" name="Google Shape;3116;p28"/>
          <p:cNvGrpSpPr/>
          <p:nvPr/>
        </p:nvGrpSpPr>
        <p:grpSpPr>
          <a:xfrm>
            <a:off x="-1811794" y="1398446"/>
            <a:ext cx="12285334" cy="5012698"/>
            <a:chOff x="-1811794" y="1398446"/>
            <a:chExt cx="12285334" cy="5012698"/>
          </a:xfrm>
        </p:grpSpPr>
        <p:grpSp>
          <p:nvGrpSpPr>
            <p:cNvPr id="3117" name="Google Shape;3117;p28"/>
            <p:cNvGrpSpPr/>
            <p:nvPr/>
          </p:nvGrpSpPr>
          <p:grpSpPr>
            <a:xfrm flipH="1">
              <a:off x="-1811794" y="1398446"/>
              <a:ext cx="2708659" cy="2346610"/>
              <a:chOff x="7591425" y="1610346"/>
              <a:chExt cx="2708659" cy="2346610"/>
            </a:xfrm>
          </p:grpSpPr>
          <p:sp>
            <p:nvSpPr>
              <p:cNvPr id="3118" name="Google Shape;3118;p28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28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0" name="Google Shape;3120;p28"/>
            <p:cNvGrpSpPr/>
            <p:nvPr/>
          </p:nvGrpSpPr>
          <p:grpSpPr>
            <a:xfrm flipH="1">
              <a:off x="7764881" y="4064533"/>
              <a:ext cx="2708659" cy="2346610"/>
              <a:chOff x="7591425" y="1610346"/>
              <a:chExt cx="2708659" cy="2346610"/>
            </a:xfrm>
          </p:grpSpPr>
          <p:sp>
            <p:nvSpPr>
              <p:cNvPr id="3121" name="Google Shape;3121;p28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28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3" name="Google Shape;3123;p28"/>
          <p:cNvGrpSpPr/>
          <p:nvPr/>
        </p:nvGrpSpPr>
        <p:grpSpPr>
          <a:xfrm>
            <a:off x="-226982" y="2660224"/>
            <a:ext cx="9928095" cy="2972279"/>
            <a:chOff x="-226982" y="2660224"/>
            <a:chExt cx="9928095" cy="2972279"/>
          </a:xfrm>
        </p:grpSpPr>
        <p:grpSp>
          <p:nvGrpSpPr>
            <p:cNvPr id="3124" name="Google Shape;3124;p28"/>
            <p:cNvGrpSpPr/>
            <p:nvPr/>
          </p:nvGrpSpPr>
          <p:grpSpPr>
            <a:xfrm flipH="1">
              <a:off x="8770931" y="2660224"/>
              <a:ext cx="930182" cy="1021079"/>
              <a:chOff x="5603973" y="2744156"/>
              <a:chExt cx="551840" cy="605730"/>
            </a:xfrm>
          </p:grpSpPr>
          <p:sp>
            <p:nvSpPr>
              <p:cNvPr id="3125" name="Google Shape;3125;p28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28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28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28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28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28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28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28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28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8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28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28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28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28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28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28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28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28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28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28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28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28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28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28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28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28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28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28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28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28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28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28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28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28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28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28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28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28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28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28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28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28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28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28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28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28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28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28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28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28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28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28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28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28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28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28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1" name="Google Shape;3181;p28"/>
            <p:cNvGrpSpPr/>
            <p:nvPr/>
          </p:nvGrpSpPr>
          <p:grpSpPr>
            <a:xfrm flipH="1">
              <a:off x="-226982" y="4611424"/>
              <a:ext cx="930182" cy="1021079"/>
              <a:chOff x="5603973" y="2744156"/>
              <a:chExt cx="551840" cy="605730"/>
            </a:xfrm>
          </p:grpSpPr>
          <p:sp>
            <p:nvSpPr>
              <p:cNvPr id="3182" name="Google Shape;3182;p28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28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28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28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28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28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28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28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28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28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28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28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28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28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28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28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28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28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28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28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28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28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28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28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28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28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28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28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28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28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28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28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28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28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28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28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28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28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28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28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28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28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28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28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28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28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28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28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28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28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28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28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28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28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28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28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8" name="Google Shape;338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9" name="Google Shape;3389;p30"/>
          <p:cNvGrpSpPr/>
          <p:nvPr/>
        </p:nvGrpSpPr>
        <p:grpSpPr>
          <a:xfrm>
            <a:off x="-24536" y="-215851"/>
            <a:ext cx="9550314" cy="5575414"/>
            <a:chOff x="-24536" y="-215851"/>
            <a:chExt cx="9550314" cy="5575414"/>
          </a:xfrm>
        </p:grpSpPr>
        <p:grpSp>
          <p:nvGrpSpPr>
            <p:cNvPr id="3390" name="Google Shape;3390;p30"/>
            <p:cNvGrpSpPr/>
            <p:nvPr/>
          </p:nvGrpSpPr>
          <p:grpSpPr>
            <a:xfrm>
              <a:off x="-24536" y="4756599"/>
              <a:ext cx="4598064" cy="602964"/>
              <a:chOff x="840080" y="1279248"/>
              <a:chExt cx="2185392" cy="286566"/>
            </a:xfrm>
          </p:grpSpPr>
          <p:grpSp>
            <p:nvGrpSpPr>
              <p:cNvPr id="3391" name="Google Shape;3391;p30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3392" name="Google Shape;3392;p30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3" name="Google Shape;3393;p30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4" name="Google Shape;3394;p30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5" name="Google Shape;3395;p30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6" name="Google Shape;3396;p30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7" name="Google Shape;3397;p30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8" name="Google Shape;3398;p30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9" name="Google Shape;3399;p30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0" name="Google Shape;3400;p30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1" name="Google Shape;3401;p30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2" name="Google Shape;3402;p30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3" name="Google Shape;3403;p30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4" name="Google Shape;3404;p30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5" name="Google Shape;3405;p30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6" name="Google Shape;3406;p30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7" name="Google Shape;3407;p30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08" name="Google Shape;3408;p30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9" name="Google Shape;3409;p30"/>
            <p:cNvGrpSpPr/>
            <p:nvPr/>
          </p:nvGrpSpPr>
          <p:grpSpPr>
            <a:xfrm>
              <a:off x="4927714" y="-215851"/>
              <a:ext cx="4598064" cy="602964"/>
              <a:chOff x="840080" y="1279248"/>
              <a:chExt cx="2185392" cy="286566"/>
            </a:xfrm>
          </p:grpSpPr>
          <p:grpSp>
            <p:nvGrpSpPr>
              <p:cNvPr id="3410" name="Google Shape;3410;p30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3411" name="Google Shape;3411;p30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2" name="Google Shape;3412;p30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3" name="Google Shape;3413;p30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4" name="Google Shape;3414;p30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5" name="Google Shape;3415;p30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6" name="Google Shape;3416;p30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7" name="Google Shape;3417;p30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8" name="Google Shape;3418;p30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9" name="Google Shape;3419;p30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0" name="Google Shape;3420;p30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1" name="Google Shape;3421;p30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2" name="Google Shape;3422;p30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3" name="Google Shape;3423;p30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4" name="Google Shape;3424;p30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5" name="Google Shape;3425;p30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6" name="Google Shape;3426;p30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27" name="Google Shape;3427;p30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28" name="Google Shape;3428;p30"/>
          <p:cNvGrpSpPr/>
          <p:nvPr/>
        </p:nvGrpSpPr>
        <p:grpSpPr>
          <a:xfrm>
            <a:off x="-24531" y="539501"/>
            <a:ext cx="9195986" cy="4755122"/>
            <a:chOff x="-24531" y="539501"/>
            <a:chExt cx="9195986" cy="4755122"/>
          </a:xfrm>
        </p:grpSpPr>
        <p:grpSp>
          <p:nvGrpSpPr>
            <p:cNvPr id="3429" name="Google Shape;3429;p30"/>
            <p:cNvGrpSpPr/>
            <p:nvPr/>
          </p:nvGrpSpPr>
          <p:grpSpPr>
            <a:xfrm>
              <a:off x="6986063" y="5008057"/>
              <a:ext cx="2185392" cy="286566"/>
              <a:chOff x="840080" y="1279248"/>
              <a:chExt cx="2185392" cy="286566"/>
            </a:xfrm>
          </p:grpSpPr>
          <p:grpSp>
            <p:nvGrpSpPr>
              <p:cNvPr id="3430" name="Google Shape;3430;p30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3431" name="Google Shape;3431;p30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2" name="Google Shape;3432;p30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3" name="Google Shape;3433;p30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4" name="Google Shape;3434;p30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5" name="Google Shape;3435;p30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6" name="Google Shape;3436;p30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7" name="Google Shape;3437;p30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8" name="Google Shape;3438;p30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9" name="Google Shape;3439;p30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0" name="Google Shape;3440;p30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1" name="Google Shape;3441;p30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2" name="Google Shape;3442;p30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3" name="Google Shape;3443;p30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4" name="Google Shape;3444;p30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5" name="Google Shape;3445;p30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6" name="Google Shape;3446;p30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47" name="Google Shape;3447;p30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8" name="Google Shape;3448;p30"/>
            <p:cNvGrpSpPr/>
            <p:nvPr/>
          </p:nvGrpSpPr>
          <p:grpSpPr>
            <a:xfrm>
              <a:off x="-24531" y="539501"/>
              <a:ext cx="3191327" cy="418501"/>
              <a:chOff x="840080" y="1279248"/>
              <a:chExt cx="2185392" cy="286566"/>
            </a:xfrm>
          </p:grpSpPr>
          <p:grpSp>
            <p:nvGrpSpPr>
              <p:cNvPr id="3449" name="Google Shape;3449;p30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3450" name="Google Shape;3450;p30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1" name="Google Shape;3451;p30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2" name="Google Shape;3452;p30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3" name="Google Shape;3453;p30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4" name="Google Shape;3454;p30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5" name="Google Shape;3455;p30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6" name="Google Shape;3456;p30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7" name="Google Shape;3457;p30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8" name="Google Shape;3458;p30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9" name="Google Shape;3459;p30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0" name="Google Shape;3460;p30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1" name="Google Shape;3461;p30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2" name="Google Shape;3462;p30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3" name="Google Shape;3463;p30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4" name="Google Shape;3464;p30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5" name="Google Shape;3465;p30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66" name="Google Shape;3466;p30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7" name="Google Shape;3467;p30"/>
          <p:cNvGrpSpPr/>
          <p:nvPr/>
        </p:nvGrpSpPr>
        <p:grpSpPr>
          <a:xfrm>
            <a:off x="4927735" y="852149"/>
            <a:ext cx="3503049" cy="4925543"/>
            <a:chOff x="4927735" y="852149"/>
            <a:chExt cx="3503049" cy="4925543"/>
          </a:xfrm>
        </p:grpSpPr>
        <p:grpSp>
          <p:nvGrpSpPr>
            <p:cNvPr id="3468" name="Google Shape;3468;p30"/>
            <p:cNvGrpSpPr/>
            <p:nvPr/>
          </p:nvGrpSpPr>
          <p:grpSpPr>
            <a:xfrm>
              <a:off x="7500603" y="852149"/>
              <a:ext cx="930182" cy="1021079"/>
              <a:chOff x="5603973" y="2744156"/>
              <a:chExt cx="551840" cy="605730"/>
            </a:xfrm>
          </p:grpSpPr>
          <p:sp>
            <p:nvSpPr>
              <p:cNvPr id="3469" name="Google Shape;3469;p30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30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30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30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30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30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30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30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30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30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30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30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30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30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30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30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30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30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30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30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30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30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30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30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30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30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30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30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30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30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30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30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30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30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30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30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30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30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7" name="Google Shape;3507;p30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30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30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30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30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30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30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30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30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30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30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30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30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30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30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30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3" name="Google Shape;3523;p30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30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5" name="Google Shape;3525;p30"/>
            <p:cNvGrpSpPr/>
            <p:nvPr/>
          </p:nvGrpSpPr>
          <p:grpSpPr>
            <a:xfrm>
              <a:off x="4927735" y="4756612"/>
              <a:ext cx="930182" cy="1021079"/>
              <a:chOff x="5603973" y="2744156"/>
              <a:chExt cx="551840" cy="605730"/>
            </a:xfrm>
          </p:grpSpPr>
          <p:sp>
            <p:nvSpPr>
              <p:cNvPr id="3526" name="Google Shape;3526;p30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30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30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30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30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30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30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30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30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30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30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30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30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30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0" name="Google Shape;3540;p30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30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30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30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30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30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30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30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30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30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30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30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30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30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30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30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30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7" name="Google Shape;3557;p30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30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30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30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30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30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30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30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30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30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30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30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30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30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30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30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30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4" name="Google Shape;3574;p30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5" name="Google Shape;3575;p30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30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30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30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30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30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30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2" name="Google Shape;3582;p30"/>
          <p:cNvGrpSpPr/>
          <p:nvPr/>
        </p:nvGrpSpPr>
        <p:grpSpPr>
          <a:xfrm>
            <a:off x="-2126100" y="-2986876"/>
            <a:ext cx="11085730" cy="8872176"/>
            <a:chOff x="-2126100" y="-2986876"/>
            <a:chExt cx="11085730" cy="8872176"/>
          </a:xfrm>
        </p:grpSpPr>
        <p:sp>
          <p:nvSpPr>
            <p:cNvPr id="3583" name="Google Shape;3583;p30"/>
            <p:cNvSpPr/>
            <p:nvPr/>
          </p:nvSpPr>
          <p:spPr>
            <a:xfrm>
              <a:off x="321725" y="-2986876"/>
              <a:ext cx="4431321" cy="3839015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84" name="Google Shape;3584;p30"/>
            <p:cNvGrpSpPr/>
            <p:nvPr/>
          </p:nvGrpSpPr>
          <p:grpSpPr>
            <a:xfrm>
              <a:off x="6001637" y="3322684"/>
              <a:ext cx="2957992" cy="2562616"/>
              <a:chOff x="5986300" y="3543021"/>
              <a:chExt cx="2957992" cy="2562616"/>
            </a:xfrm>
          </p:grpSpPr>
          <p:sp>
            <p:nvSpPr>
              <p:cNvPr id="3585" name="Google Shape;3585;p30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30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87" name="Google Shape;3587;p30"/>
            <p:cNvSpPr/>
            <p:nvPr/>
          </p:nvSpPr>
          <p:spPr>
            <a:xfrm>
              <a:off x="-2126100" y="1873221"/>
              <a:ext cx="2957992" cy="2562616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9" name="Google Shape;358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90" name="Google Shape;3590;p31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3591" name="Google Shape;3591;p31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3592" name="Google Shape;3592;p31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3" name="Google Shape;3593;p31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4" name="Google Shape;3594;p31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5" name="Google Shape;3595;p31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6" name="Google Shape;3596;p31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97" name="Google Shape;3597;p31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3598" name="Google Shape;3598;p31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9" name="Google Shape;3599;p31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0" name="Google Shape;3600;p31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1" name="Google Shape;3601;p31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2" name="Google Shape;3602;p31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3" name="Google Shape;3603;p31"/>
          <p:cNvGrpSpPr/>
          <p:nvPr/>
        </p:nvGrpSpPr>
        <p:grpSpPr>
          <a:xfrm>
            <a:off x="-1912450" y="2088046"/>
            <a:ext cx="12774509" cy="2927785"/>
            <a:chOff x="-1912450" y="2088046"/>
            <a:chExt cx="12774509" cy="2927785"/>
          </a:xfrm>
        </p:grpSpPr>
        <p:grpSp>
          <p:nvGrpSpPr>
            <p:cNvPr id="3604" name="Google Shape;3604;p31"/>
            <p:cNvGrpSpPr/>
            <p:nvPr/>
          </p:nvGrpSpPr>
          <p:grpSpPr>
            <a:xfrm>
              <a:off x="-1912450" y="2088046"/>
              <a:ext cx="2708659" cy="2346610"/>
              <a:chOff x="7591425" y="1610346"/>
              <a:chExt cx="2708659" cy="2346610"/>
            </a:xfrm>
          </p:grpSpPr>
          <p:sp>
            <p:nvSpPr>
              <p:cNvPr id="3605" name="Google Shape;3605;p31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6" name="Google Shape;3606;p31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7" name="Google Shape;3607;p31"/>
            <p:cNvGrpSpPr/>
            <p:nvPr/>
          </p:nvGrpSpPr>
          <p:grpSpPr>
            <a:xfrm>
              <a:off x="8153400" y="2669221"/>
              <a:ext cx="2708659" cy="2346610"/>
              <a:chOff x="7591425" y="1610346"/>
              <a:chExt cx="2708659" cy="2346610"/>
            </a:xfrm>
          </p:grpSpPr>
          <p:sp>
            <p:nvSpPr>
              <p:cNvPr id="3608" name="Google Shape;3608;p31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9" name="Google Shape;3609;p31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10" name="Google Shape;3610;p31"/>
          <p:cNvGrpSpPr/>
          <p:nvPr/>
        </p:nvGrpSpPr>
        <p:grpSpPr>
          <a:xfrm>
            <a:off x="4572003" y="1248149"/>
            <a:ext cx="5099807" cy="4535404"/>
            <a:chOff x="4572003" y="1248149"/>
            <a:chExt cx="5099807" cy="4535404"/>
          </a:xfrm>
        </p:grpSpPr>
        <p:grpSp>
          <p:nvGrpSpPr>
            <p:cNvPr id="3611" name="Google Shape;3611;p31"/>
            <p:cNvGrpSpPr/>
            <p:nvPr/>
          </p:nvGrpSpPr>
          <p:grpSpPr>
            <a:xfrm>
              <a:off x="4572003" y="4762474"/>
              <a:ext cx="930182" cy="1021079"/>
              <a:chOff x="5603973" y="2744156"/>
              <a:chExt cx="551840" cy="605730"/>
            </a:xfrm>
          </p:grpSpPr>
          <p:sp>
            <p:nvSpPr>
              <p:cNvPr id="3612" name="Google Shape;3612;p31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3" name="Google Shape;3613;p31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4" name="Google Shape;3614;p31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5" name="Google Shape;3615;p31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6" name="Google Shape;3616;p31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7" name="Google Shape;3617;p31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8" name="Google Shape;3618;p31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9" name="Google Shape;3619;p31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0" name="Google Shape;3620;p31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1" name="Google Shape;3621;p31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31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31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31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31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31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7" name="Google Shape;3627;p31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8" name="Google Shape;3628;p31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31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31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31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31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31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4" name="Google Shape;3634;p31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5" name="Google Shape;3635;p31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31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31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31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31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31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1" name="Google Shape;3641;p31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2" name="Google Shape;3642;p31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31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31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31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31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31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8" name="Google Shape;3648;p31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31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31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31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31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31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31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31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6" name="Google Shape;3656;p31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31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31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31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31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31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2" name="Google Shape;3662;p31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3" name="Google Shape;3663;p31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31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31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31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31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8" name="Google Shape;3668;p31"/>
            <p:cNvGrpSpPr/>
            <p:nvPr/>
          </p:nvGrpSpPr>
          <p:grpSpPr>
            <a:xfrm>
              <a:off x="8741628" y="1248149"/>
              <a:ext cx="930182" cy="1021079"/>
              <a:chOff x="5603973" y="2744156"/>
              <a:chExt cx="551840" cy="605730"/>
            </a:xfrm>
          </p:grpSpPr>
          <p:sp>
            <p:nvSpPr>
              <p:cNvPr id="3669" name="Google Shape;3669;p31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31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31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31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31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31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31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31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31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31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31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31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31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31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3" name="Google Shape;3683;p31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4" name="Google Shape;3684;p31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31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31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31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31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31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0" name="Google Shape;3690;p31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1" name="Google Shape;3691;p31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31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31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31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31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31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31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31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31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31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31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31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31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31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31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31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31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8" name="Google Shape;3708;p31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9" name="Google Shape;3709;p31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31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1" name="Google Shape;3711;p31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2" name="Google Shape;3712;p31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3" name="Google Shape;3713;p31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4" name="Google Shape;3714;p31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5" name="Google Shape;3715;p31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6" name="Google Shape;3716;p31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7" name="Google Shape;3717;p31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8" name="Google Shape;3718;p31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9" name="Google Shape;3719;p31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0" name="Google Shape;3720;p31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1" name="Google Shape;3721;p31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2" name="Google Shape;3722;p31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3" name="Google Shape;3723;p31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4" name="Google Shape;3724;p31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6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492" name="Google Shape;492;p6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8" name="Google Shape;498;p6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499" name="Google Shape;499;p6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4" name="Google Shape;504;p6"/>
          <p:cNvGrpSpPr/>
          <p:nvPr/>
        </p:nvGrpSpPr>
        <p:grpSpPr>
          <a:xfrm>
            <a:off x="-1483225" y="1398446"/>
            <a:ext cx="12666334" cy="5012698"/>
            <a:chOff x="-1483225" y="1398446"/>
            <a:chExt cx="12666334" cy="5012698"/>
          </a:xfrm>
        </p:grpSpPr>
        <p:grpSp>
          <p:nvGrpSpPr>
            <p:cNvPr id="505" name="Google Shape;505;p6"/>
            <p:cNvGrpSpPr/>
            <p:nvPr/>
          </p:nvGrpSpPr>
          <p:grpSpPr>
            <a:xfrm>
              <a:off x="8474450" y="1398446"/>
              <a:ext cx="2708659" cy="2346610"/>
              <a:chOff x="7591425" y="1610346"/>
              <a:chExt cx="2708659" cy="2346610"/>
            </a:xfrm>
          </p:grpSpPr>
          <p:sp>
            <p:nvSpPr>
              <p:cNvPr id="506" name="Google Shape;506;p6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8" name="Google Shape;508;p6"/>
            <p:cNvGrpSpPr/>
            <p:nvPr/>
          </p:nvGrpSpPr>
          <p:grpSpPr>
            <a:xfrm>
              <a:off x="-1483225" y="4064533"/>
              <a:ext cx="2708659" cy="2346610"/>
              <a:chOff x="7591425" y="1610346"/>
              <a:chExt cx="2708659" cy="2346610"/>
            </a:xfrm>
          </p:grpSpPr>
          <p:sp>
            <p:nvSpPr>
              <p:cNvPr id="509" name="Google Shape;509;p6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1" name="Google Shape;511;p6"/>
          <p:cNvGrpSpPr/>
          <p:nvPr/>
        </p:nvGrpSpPr>
        <p:grpSpPr>
          <a:xfrm>
            <a:off x="-558397" y="2660224"/>
            <a:ext cx="9919357" cy="2972279"/>
            <a:chOff x="-558397" y="2660224"/>
            <a:chExt cx="9919357" cy="2972279"/>
          </a:xfrm>
        </p:grpSpPr>
        <p:grpSp>
          <p:nvGrpSpPr>
            <p:cNvPr id="512" name="Google Shape;512;p6"/>
            <p:cNvGrpSpPr/>
            <p:nvPr/>
          </p:nvGrpSpPr>
          <p:grpSpPr>
            <a:xfrm>
              <a:off x="-558397" y="2660224"/>
              <a:ext cx="930182" cy="1021079"/>
              <a:chOff x="5603973" y="2744156"/>
              <a:chExt cx="551840" cy="605730"/>
            </a:xfrm>
          </p:grpSpPr>
          <p:sp>
            <p:nvSpPr>
              <p:cNvPr id="513" name="Google Shape;513;p6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6"/>
            <p:cNvGrpSpPr/>
            <p:nvPr/>
          </p:nvGrpSpPr>
          <p:grpSpPr>
            <a:xfrm>
              <a:off x="8430778" y="4611424"/>
              <a:ext cx="930182" cy="1021079"/>
              <a:chOff x="5603973" y="2744156"/>
              <a:chExt cx="551840" cy="605730"/>
            </a:xfrm>
          </p:grpSpPr>
          <p:sp>
            <p:nvSpPr>
              <p:cNvPr id="570" name="Google Shape;570;p6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6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6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6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6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6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6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6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6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6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6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6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6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6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6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6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7"/>
          <p:cNvGrpSpPr/>
          <p:nvPr/>
        </p:nvGrpSpPr>
        <p:grpSpPr>
          <a:xfrm>
            <a:off x="1863350" y="-971204"/>
            <a:ext cx="4185397" cy="7736056"/>
            <a:chOff x="1863350" y="-971204"/>
            <a:chExt cx="4185397" cy="7736056"/>
          </a:xfrm>
        </p:grpSpPr>
        <p:grpSp>
          <p:nvGrpSpPr>
            <p:cNvPr id="629" name="Google Shape;629;p7"/>
            <p:cNvGrpSpPr/>
            <p:nvPr/>
          </p:nvGrpSpPr>
          <p:grpSpPr>
            <a:xfrm rot="10800000" flipH="1">
              <a:off x="3340087" y="4418242"/>
              <a:ext cx="2708659" cy="2346610"/>
              <a:chOff x="7591425" y="1610346"/>
              <a:chExt cx="2708659" cy="2346610"/>
            </a:xfrm>
          </p:grpSpPr>
          <p:sp>
            <p:nvSpPr>
              <p:cNvPr id="630" name="Google Shape;630;p7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7"/>
            <p:cNvGrpSpPr/>
            <p:nvPr/>
          </p:nvGrpSpPr>
          <p:grpSpPr>
            <a:xfrm rot="10800000" flipH="1">
              <a:off x="1863350" y="-971204"/>
              <a:ext cx="2708659" cy="2346610"/>
              <a:chOff x="7591425" y="1610346"/>
              <a:chExt cx="2708659" cy="2346610"/>
            </a:xfrm>
          </p:grpSpPr>
          <p:sp>
            <p:nvSpPr>
              <p:cNvPr id="633" name="Google Shape;633;p7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35" name="Google Shape;635;p7"/>
          <p:cNvSpPr txBox="1">
            <a:spLocks noGrp="1"/>
          </p:cNvSpPr>
          <p:nvPr>
            <p:ph type="title"/>
          </p:nvPr>
        </p:nvSpPr>
        <p:spPr>
          <a:xfrm>
            <a:off x="4425775" y="970132"/>
            <a:ext cx="4005000" cy="1235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7"/>
          <p:cNvSpPr txBox="1">
            <a:spLocks noGrp="1"/>
          </p:cNvSpPr>
          <p:nvPr>
            <p:ph type="subTitle" idx="1"/>
          </p:nvPr>
        </p:nvSpPr>
        <p:spPr>
          <a:xfrm>
            <a:off x="4425775" y="2219468"/>
            <a:ext cx="4005000" cy="19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■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37" name="Google Shape;637;p7"/>
          <p:cNvSpPr>
            <a:spLocks noGrp="1"/>
          </p:cNvSpPr>
          <p:nvPr>
            <p:ph type="pic" idx="2"/>
          </p:nvPr>
        </p:nvSpPr>
        <p:spPr>
          <a:xfrm>
            <a:off x="802089" y="852150"/>
            <a:ext cx="3439200" cy="3439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638" name="Google Shape;638;p7"/>
          <p:cNvGrpSpPr/>
          <p:nvPr/>
        </p:nvGrpSpPr>
        <p:grpSpPr>
          <a:xfrm>
            <a:off x="-371043" y="1092170"/>
            <a:ext cx="9884402" cy="3387333"/>
            <a:chOff x="-371043" y="1092170"/>
            <a:chExt cx="9884402" cy="3387333"/>
          </a:xfrm>
        </p:grpSpPr>
        <p:grpSp>
          <p:nvGrpSpPr>
            <p:cNvPr id="639" name="Google Shape;639;p7"/>
            <p:cNvGrpSpPr/>
            <p:nvPr/>
          </p:nvGrpSpPr>
          <p:grpSpPr>
            <a:xfrm rot="10800000" flipH="1">
              <a:off x="-371043" y="3458424"/>
              <a:ext cx="930182" cy="1021079"/>
              <a:chOff x="5603973" y="2744156"/>
              <a:chExt cx="551840" cy="605730"/>
            </a:xfrm>
          </p:grpSpPr>
          <p:sp>
            <p:nvSpPr>
              <p:cNvPr id="640" name="Google Shape;640;p7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6" name="Google Shape;696;p7"/>
            <p:cNvGrpSpPr/>
            <p:nvPr/>
          </p:nvGrpSpPr>
          <p:grpSpPr>
            <a:xfrm rot="10800000" flipH="1">
              <a:off x="8583178" y="1092170"/>
              <a:ext cx="930182" cy="1021079"/>
              <a:chOff x="5603973" y="2744156"/>
              <a:chExt cx="551840" cy="605730"/>
            </a:xfrm>
          </p:grpSpPr>
          <p:sp>
            <p:nvSpPr>
              <p:cNvPr id="697" name="Google Shape;697;p7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7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7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7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7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7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7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3" name="Google Shape;753;p7"/>
          <p:cNvGrpSpPr/>
          <p:nvPr/>
        </p:nvGrpSpPr>
        <p:grpSpPr>
          <a:xfrm>
            <a:off x="6986063" y="5008057"/>
            <a:ext cx="2185392" cy="286566"/>
            <a:chOff x="840080" y="1279248"/>
            <a:chExt cx="2185392" cy="286566"/>
          </a:xfrm>
        </p:grpSpPr>
        <p:grpSp>
          <p:nvGrpSpPr>
            <p:cNvPr id="754" name="Google Shape;754;p7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755" name="Google Shape;755;p7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7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7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7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7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7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7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7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7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7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7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7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7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7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7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7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1" name="Google Shape;771;p7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8"/>
          <p:cNvGrpSpPr/>
          <p:nvPr/>
        </p:nvGrpSpPr>
        <p:grpSpPr>
          <a:xfrm rot="10800000" flipH="1">
            <a:off x="6986063" y="-150912"/>
            <a:ext cx="2185392" cy="286566"/>
            <a:chOff x="840080" y="1279248"/>
            <a:chExt cx="2185392" cy="286566"/>
          </a:xfrm>
        </p:grpSpPr>
        <p:grpSp>
          <p:nvGrpSpPr>
            <p:cNvPr id="775" name="Google Shape;775;p8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776" name="Google Shape;776;p8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2" name="Google Shape;792;p8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8"/>
          <p:cNvGrpSpPr/>
          <p:nvPr/>
        </p:nvGrpSpPr>
        <p:grpSpPr>
          <a:xfrm>
            <a:off x="-2353650" y="-2986876"/>
            <a:ext cx="11313280" cy="8872176"/>
            <a:chOff x="-2353650" y="-2986876"/>
            <a:chExt cx="11313280" cy="8872176"/>
          </a:xfrm>
        </p:grpSpPr>
        <p:sp>
          <p:nvSpPr>
            <p:cNvPr id="794" name="Google Shape;794;p8"/>
            <p:cNvSpPr/>
            <p:nvPr/>
          </p:nvSpPr>
          <p:spPr>
            <a:xfrm>
              <a:off x="321725" y="-2986876"/>
              <a:ext cx="4431321" cy="3839015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2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5" name="Google Shape;795;p8"/>
            <p:cNvGrpSpPr/>
            <p:nvPr/>
          </p:nvGrpSpPr>
          <p:grpSpPr>
            <a:xfrm>
              <a:off x="6001637" y="3322684"/>
              <a:ext cx="2957992" cy="2562616"/>
              <a:chOff x="5986300" y="3543021"/>
              <a:chExt cx="2957992" cy="2562616"/>
            </a:xfrm>
          </p:grpSpPr>
          <p:sp>
            <p:nvSpPr>
              <p:cNvPr id="796" name="Google Shape;796;p8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8" name="Google Shape;798;p8"/>
            <p:cNvSpPr/>
            <p:nvPr/>
          </p:nvSpPr>
          <p:spPr>
            <a:xfrm>
              <a:off x="-2353650" y="1328346"/>
              <a:ext cx="2957992" cy="2562616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9" name="Google Shape;799;p8"/>
          <p:cNvSpPr txBox="1">
            <a:spLocks noGrp="1"/>
          </p:cNvSpPr>
          <p:nvPr>
            <p:ph type="title"/>
          </p:nvPr>
        </p:nvSpPr>
        <p:spPr>
          <a:xfrm>
            <a:off x="713225" y="1638450"/>
            <a:ext cx="3860400" cy="1866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0" name="Google Shape;800;p8"/>
          <p:cNvSpPr>
            <a:spLocks noGrp="1"/>
          </p:cNvSpPr>
          <p:nvPr>
            <p:ph type="pic" idx="2"/>
          </p:nvPr>
        </p:nvSpPr>
        <p:spPr>
          <a:xfrm>
            <a:off x="4916889" y="852150"/>
            <a:ext cx="3439200" cy="3439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801" name="Google Shape;801;p8"/>
          <p:cNvGrpSpPr/>
          <p:nvPr/>
        </p:nvGrpSpPr>
        <p:grpSpPr>
          <a:xfrm>
            <a:off x="-24536" y="-215851"/>
            <a:ext cx="9550314" cy="5575414"/>
            <a:chOff x="-24536" y="-215851"/>
            <a:chExt cx="9550314" cy="5575414"/>
          </a:xfrm>
        </p:grpSpPr>
        <p:grpSp>
          <p:nvGrpSpPr>
            <p:cNvPr id="802" name="Google Shape;802;p8"/>
            <p:cNvGrpSpPr/>
            <p:nvPr/>
          </p:nvGrpSpPr>
          <p:grpSpPr>
            <a:xfrm rot="10800000" flipH="1">
              <a:off x="-24536" y="-215851"/>
              <a:ext cx="4598064" cy="602964"/>
              <a:chOff x="840080" y="1279248"/>
              <a:chExt cx="2185392" cy="286566"/>
            </a:xfrm>
          </p:grpSpPr>
          <p:grpSp>
            <p:nvGrpSpPr>
              <p:cNvPr id="803" name="Google Shape;803;p8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804" name="Google Shape;804;p8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8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8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8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8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8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8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8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8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8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8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8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8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8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8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8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20" name="Google Shape;820;p8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1" name="Google Shape;821;p8"/>
            <p:cNvGrpSpPr/>
            <p:nvPr/>
          </p:nvGrpSpPr>
          <p:grpSpPr>
            <a:xfrm rot="10800000" flipH="1">
              <a:off x="4927714" y="4756599"/>
              <a:ext cx="4598064" cy="602964"/>
              <a:chOff x="840080" y="1279248"/>
              <a:chExt cx="2185392" cy="286566"/>
            </a:xfrm>
          </p:grpSpPr>
          <p:grpSp>
            <p:nvGrpSpPr>
              <p:cNvPr id="822" name="Google Shape;822;p8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823" name="Google Shape;823;p8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8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8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8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8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8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8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8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8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8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8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8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8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8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8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8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39" name="Google Shape;839;p8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2" name="Google Shape;842;p9"/>
          <p:cNvGrpSpPr/>
          <p:nvPr/>
        </p:nvGrpSpPr>
        <p:grpSpPr>
          <a:xfrm flipH="1">
            <a:off x="-37021" y="5008057"/>
            <a:ext cx="2185392" cy="286566"/>
            <a:chOff x="840080" y="1279248"/>
            <a:chExt cx="2185392" cy="286566"/>
          </a:xfrm>
        </p:grpSpPr>
        <p:grpSp>
          <p:nvGrpSpPr>
            <p:cNvPr id="843" name="Google Shape;843;p9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844" name="Google Shape;844;p9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0" name="Google Shape;860;p9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1" name="Google Shape;861;p9"/>
          <p:cNvGrpSpPr/>
          <p:nvPr/>
        </p:nvGrpSpPr>
        <p:grpSpPr>
          <a:xfrm>
            <a:off x="174804" y="-3141326"/>
            <a:ext cx="8942705" cy="9730963"/>
            <a:chOff x="174804" y="-3141326"/>
            <a:chExt cx="8942705" cy="9730963"/>
          </a:xfrm>
        </p:grpSpPr>
        <p:grpSp>
          <p:nvGrpSpPr>
            <p:cNvPr id="862" name="Google Shape;862;p9"/>
            <p:cNvGrpSpPr/>
            <p:nvPr/>
          </p:nvGrpSpPr>
          <p:grpSpPr>
            <a:xfrm flipH="1">
              <a:off x="174804" y="3322684"/>
              <a:ext cx="2957992" cy="2562616"/>
              <a:chOff x="5986300" y="3543021"/>
              <a:chExt cx="2957992" cy="2562616"/>
            </a:xfrm>
          </p:grpSpPr>
          <p:sp>
            <p:nvSpPr>
              <p:cNvPr id="863" name="Google Shape;863;p9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5" name="Google Shape;865;p9"/>
            <p:cNvGrpSpPr/>
            <p:nvPr/>
          </p:nvGrpSpPr>
          <p:grpSpPr>
            <a:xfrm flipH="1">
              <a:off x="6159517" y="4027021"/>
              <a:ext cx="2957992" cy="2562616"/>
              <a:chOff x="5986300" y="3543021"/>
              <a:chExt cx="2957992" cy="2562616"/>
            </a:xfrm>
          </p:grpSpPr>
          <p:sp>
            <p:nvSpPr>
              <p:cNvPr id="866" name="Google Shape;866;p9"/>
              <p:cNvSpPr/>
              <p:nvPr/>
            </p:nvSpPr>
            <p:spPr>
              <a:xfrm>
                <a:off x="5986300" y="3543021"/>
                <a:ext cx="2957992" cy="2562616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7363253" y="4735925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8" name="Google Shape;868;p9"/>
            <p:cNvSpPr/>
            <p:nvPr/>
          </p:nvSpPr>
          <p:spPr>
            <a:xfrm flipH="1">
              <a:off x="4240112" y="-3141326"/>
              <a:ext cx="4431321" cy="3839015"/>
            </a:xfrm>
            <a:custGeom>
              <a:avLst/>
              <a:gdLst/>
              <a:ahLst/>
              <a:cxnLst/>
              <a:rect l="l" t="t" r="r" b="b"/>
              <a:pathLst>
                <a:path w="1511107" h="1309127" extrusionOk="0">
                  <a:moveTo>
                    <a:pt x="1134013" y="102"/>
                  </a:moveTo>
                  <a:lnTo>
                    <a:pt x="378434" y="102"/>
                  </a:lnTo>
                  <a:lnTo>
                    <a:pt x="670" y="654660"/>
                  </a:lnTo>
                  <a:lnTo>
                    <a:pt x="378434" y="1309230"/>
                  </a:lnTo>
                  <a:lnTo>
                    <a:pt x="1134013" y="1309230"/>
                  </a:lnTo>
                  <a:lnTo>
                    <a:pt x="1511777" y="654660"/>
                  </a:lnTo>
                  <a:close/>
                  <a:moveTo>
                    <a:pt x="1071426" y="1200806"/>
                  </a:moveTo>
                  <a:lnTo>
                    <a:pt x="441021" y="1200806"/>
                  </a:lnTo>
                  <a:lnTo>
                    <a:pt x="125819" y="654660"/>
                  </a:lnTo>
                  <a:lnTo>
                    <a:pt x="441021" y="108514"/>
                  </a:lnTo>
                  <a:lnTo>
                    <a:pt x="1071426" y="108514"/>
                  </a:lnTo>
                  <a:lnTo>
                    <a:pt x="1386629" y="65466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>
                  <a:alpha val="14900"/>
                </a:scheme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9"/>
          <p:cNvGrpSpPr/>
          <p:nvPr/>
        </p:nvGrpSpPr>
        <p:grpSpPr>
          <a:xfrm flipH="1">
            <a:off x="8720780" y="-323388"/>
            <a:ext cx="930182" cy="1021079"/>
            <a:chOff x="5603973" y="2744156"/>
            <a:chExt cx="551840" cy="605730"/>
          </a:xfrm>
        </p:grpSpPr>
        <p:sp>
          <p:nvSpPr>
            <p:cNvPr id="870" name="Google Shape;870;p9"/>
            <p:cNvSpPr/>
            <p:nvPr/>
          </p:nvSpPr>
          <p:spPr>
            <a:xfrm>
              <a:off x="560397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60397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60397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60397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0397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0397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0397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60397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69299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69299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69299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69299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69299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69299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69299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9"/>
            <p:cNvSpPr/>
            <p:nvPr/>
          </p:nvSpPr>
          <p:spPr>
            <a:xfrm>
              <a:off x="569299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9"/>
            <p:cNvSpPr/>
            <p:nvPr/>
          </p:nvSpPr>
          <p:spPr>
            <a:xfrm>
              <a:off x="578201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578201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578201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578201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578201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578201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578201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578201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587103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587103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587103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9"/>
            <p:cNvSpPr/>
            <p:nvPr/>
          </p:nvSpPr>
          <p:spPr>
            <a:xfrm>
              <a:off x="587103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9"/>
            <p:cNvSpPr/>
            <p:nvPr/>
          </p:nvSpPr>
          <p:spPr>
            <a:xfrm>
              <a:off x="587103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9"/>
            <p:cNvSpPr/>
            <p:nvPr/>
          </p:nvSpPr>
          <p:spPr>
            <a:xfrm>
              <a:off x="587103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9"/>
            <p:cNvSpPr/>
            <p:nvPr/>
          </p:nvSpPr>
          <p:spPr>
            <a:xfrm>
              <a:off x="587103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9"/>
            <p:cNvSpPr/>
            <p:nvPr/>
          </p:nvSpPr>
          <p:spPr>
            <a:xfrm>
              <a:off x="587103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9"/>
            <p:cNvSpPr/>
            <p:nvPr/>
          </p:nvSpPr>
          <p:spPr>
            <a:xfrm>
              <a:off x="596005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9"/>
            <p:cNvSpPr/>
            <p:nvPr/>
          </p:nvSpPr>
          <p:spPr>
            <a:xfrm>
              <a:off x="596005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9"/>
            <p:cNvSpPr/>
            <p:nvPr/>
          </p:nvSpPr>
          <p:spPr>
            <a:xfrm>
              <a:off x="596005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9"/>
            <p:cNvSpPr/>
            <p:nvPr/>
          </p:nvSpPr>
          <p:spPr>
            <a:xfrm>
              <a:off x="596005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9"/>
            <p:cNvSpPr/>
            <p:nvPr/>
          </p:nvSpPr>
          <p:spPr>
            <a:xfrm>
              <a:off x="596005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9"/>
            <p:cNvSpPr/>
            <p:nvPr/>
          </p:nvSpPr>
          <p:spPr>
            <a:xfrm>
              <a:off x="596005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9"/>
            <p:cNvSpPr/>
            <p:nvPr/>
          </p:nvSpPr>
          <p:spPr>
            <a:xfrm>
              <a:off x="596005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9"/>
            <p:cNvSpPr/>
            <p:nvPr/>
          </p:nvSpPr>
          <p:spPr>
            <a:xfrm>
              <a:off x="596005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9"/>
            <p:cNvSpPr/>
            <p:nvPr/>
          </p:nvSpPr>
          <p:spPr>
            <a:xfrm>
              <a:off x="604907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9"/>
            <p:cNvSpPr/>
            <p:nvPr/>
          </p:nvSpPr>
          <p:spPr>
            <a:xfrm>
              <a:off x="604907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9"/>
            <p:cNvSpPr/>
            <p:nvPr/>
          </p:nvSpPr>
          <p:spPr>
            <a:xfrm>
              <a:off x="604907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9"/>
            <p:cNvSpPr/>
            <p:nvPr/>
          </p:nvSpPr>
          <p:spPr>
            <a:xfrm>
              <a:off x="604907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9"/>
            <p:cNvSpPr/>
            <p:nvPr/>
          </p:nvSpPr>
          <p:spPr>
            <a:xfrm>
              <a:off x="604907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9"/>
            <p:cNvSpPr/>
            <p:nvPr/>
          </p:nvSpPr>
          <p:spPr>
            <a:xfrm>
              <a:off x="604907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9"/>
            <p:cNvSpPr/>
            <p:nvPr/>
          </p:nvSpPr>
          <p:spPr>
            <a:xfrm>
              <a:off x="604907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9"/>
            <p:cNvSpPr/>
            <p:nvPr/>
          </p:nvSpPr>
          <p:spPr>
            <a:xfrm>
              <a:off x="604907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9"/>
            <p:cNvSpPr/>
            <p:nvPr/>
          </p:nvSpPr>
          <p:spPr>
            <a:xfrm>
              <a:off x="6138092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9"/>
            <p:cNvSpPr/>
            <p:nvPr/>
          </p:nvSpPr>
          <p:spPr>
            <a:xfrm>
              <a:off x="6138092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9"/>
            <p:cNvSpPr/>
            <p:nvPr/>
          </p:nvSpPr>
          <p:spPr>
            <a:xfrm>
              <a:off x="6138092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9"/>
            <p:cNvSpPr/>
            <p:nvPr/>
          </p:nvSpPr>
          <p:spPr>
            <a:xfrm>
              <a:off x="6138092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9"/>
            <p:cNvSpPr/>
            <p:nvPr/>
          </p:nvSpPr>
          <p:spPr>
            <a:xfrm>
              <a:off x="6138092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9"/>
            <p:cNvSpPr/>
            <p:nvPr/>
          </p:nvSpPr>
          <p:spPr>
            <a:xfrm>
              <a:off x="6138092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9"/>
            <p:cNvSpPr/>
            <p:nvPr/>
          </p:nvSpPr>
          <p:spPr>
            <a:xfrm>
              <a:off x="6138092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9"/>
            <p:cNvSpPr/>
            <p:nvPr/>
          </p:nvSpPr>
          <p:spPr>
            <a:xfrm>
              <a:off x="6138092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9"/>
          <p:cNvGrpSpPr/>
          <p:nvPr/>
        </p:nvGrpSpPr>
        <p:grpSpPr>
          <a:xfrm>
            <a:off x="-357965" y="-215851"/>
            <a:ext cx="9542222" cy="5575414"/>
            <a:chOff x="-357965" y="-215851"/>
            <a:chExt cx="9542222" cy="5575414"/>
          </a:xfrm>
        </p:grpSpPr>
        <p:grpSp>
          <p:nvGrpSpPr>
            <p:cNvPr id="927" name="Google Shape;927;p9"/>
            <p:cNvGrpSpPr/>
            <p:nvPr/>
          </p:nvGrpSpPr>
          <p:grpSpPr>
            <a:xfrm flipH="1">
              <a:off x="4586193" y="4756599"/>
              <a:ext cx="4598064" cy="602964"/>
              <a:chOff x="840080" y="1279248"/>
              <a:chExt cx="2185392" cy="286566"/>
            </a:xfrm>
          </p:grpSpPr>
          <p:grpSp>
            <p:nvGrpSpPr>
              <p:cNvPr id="928" name="Google Shape;928;p9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929" name="Google Shape;929;p9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9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9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9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9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9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9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9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9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9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9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9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9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9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9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9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45" name="Google Shape;945;p9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6" name="Google Shape;946;p9"/>
            <p:cNvGrpSpPr/>
            <p:nvPr/>
          </p:nvGrpSpPr>
          <p:grpSpPr>
            <a:xfrm flipH="1">
              <a:off x="-357965" y="-215851"/>
              <a:ext cx="4598064" cy="602964"/>
              <a:chOff x="840080" y="1279248"/>
              <a:chExt cx="2185392" cy="286566"/>
            </a:xfrm>
          </p:grpSpPr>
          <p:grpSp>
            <p:nvGrpSpPr>
              <p:cNvPr id="947" name="Google Shape;947;p9"/>
              <p:cNvGrpSpPr/>
              <p:nvPr/>
            </p:nvGrpSpPr>
            <p:grpSpPr>
              <a:xfrm>
                <a:off x="840080" y="1279248"/>
                <a:ext cx="2163386" cy="286494"/>
                <a:chOff x="2175529" y="1718229"/>
                <a:chExt cx="1611581" cy="213435"/>
              </a:xfrm>
            </p:grpSpPr>
            <p:sp>
              <p:nvSpPr>
                <p:cNvPr id="948" name="Google Shape;948;p9"/>
                <p:cNvSpPr/>
                <p:nvPr/>
              </p:nvSpPr>
              <p:spPr>
                <a:xfrm>
                  <a:off x="219192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9"/>
                <p:cNvSpPr/>
                <p:nvPr/>
              </p:nvSpPr>
              <p:spPr>
                <a:xfrm>
                  <a:off x="229610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9"/>
                <p:cNvSpPr/>
                <p:nvPr/>
              </p:nvSpPr>
              <p:spPr>
                <a:xfrm>
                  <a:off x="240027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1" name="Google Shape;951;p9"/>
                <p:cNvSpPr/>
                <p:nvPr/>
              </p:nvSpPr>
              <p:spPr>
                <a:xfrm>
                  <a:off x="250445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2" name="Google Shape;952;p9"/>
                <p:cNvSpPr/>
                <p:nvPr/>
              </p:nvSpPr>
              <p:spPr>
                <a:xfrm>
                  <a:off x="260863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9"/>
                <p:cNvSpPr/>
                <p:nvPr/>
              </p:nvSpPr>
              <p:spPr>
                <a:xfrm>
                  <a:off x="2712815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9"/>
                <p:cNvSpPr/>
                <p:nvPr/>
              </p:nvSpPr>
              <p:spPr>
                <a:xfrm>
                  <a:off x="2816994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9"/>
                <p:cNvSpPr/>
                <p:nvPr/>
              </p:nvSpPr>
              <p:spPr>
                <a:xfrm>
                  <a:off x="2921175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6" name="Google Shape;956;p9"/>
                <p:cNvSpPr/>
                <p:nvPr/>
              </p:nvSpPr>
              <p:spPr>
                <a:xfrm>
                  <a:off x="3025354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6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9"/>
                <p:cNvSpPr/>
                <p:nvPr/>
              </p:nvSpPr>
              <p:spPr>
                <a:xfrm>
                  <a:off x="3129532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9"/>
                <p:cNvSpPr/>
                <p:nvPr/>
              </p:nvSpPr>
              <p:spPr>
                <a:xfrm>
                  <a:off x="3233711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3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9"/>
                <p:cNvSpPr/>
                <p:nvPr/>
              </p:nvSpPr>
              <p:spPr>
                <a:xfrm>
                  <a:off x="3337890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9"/>
                <p:cNvSpPr/>
                <p:nvPr/>
              </p:nvSpPr>
              <p:spPr>
                <a:xfrm>
                  <a:off x="3442069" y="1718229"/>
                  <a:ext cx="136681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1" h="213435" extrusionOk="0">
                      <a:moveTo>
                        <a:pt x="87789" y="0"/>
                      </a:moveTo>
                      <a:lnTo>
                        <a:pt x="136682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9"/>
                <p:cNvSpPr/>
                <p:nvPr/>
              </p:nvSpPr>
              <p:spPr>
                <a:xfrm>
                  <a:off x="3546247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9"/>
                <p:cNvSpPr/>
                <p:nvPr/>
              </p:nvSpPr>
              <p:spPr>
                <a:xfrm>
                  <a:off x="3650426" y="1718229"/>
                  <a:ext cx="136684" cy="21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684" h="213435" extrusionOk="0">
                      <a:moveTo>
                        <a:pt x="87789" y="0"/>
                      </a:moveTo>
                      <a:lnTo>
                        <a:pt x="136685" y="0"/>
                      </a:lnTo>
                      <a:lnTo>
                        <a:pt x="48896" y="213436"/>
                      </a:lnTo>
                      <a:lnTo>
                        <a:pt x="0" y="213436"/>
                      </a:lnTo>
                      <a:lnTo>
                        <a:pt x="8778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9"/>
                <p:cNvSpPr/>
                <p:nvPr/>
              </p:nvSpPr>
              <p:spPr>
                <a:xfrm>
                  <a:off x="2175529" y="1718229"/>
                  <a:ext cx="48895" cy="11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" h="118876" extrusionOk="0">
                      <a:moveTo>
                        <a:pt x="48896" y="0"/>
                      </a:moveTo>
                      <a:lnTo>
                        <a:pt x="0" y="0"/>
                      </a:lnTo>
                      <a:lnTo>
                        <a:pt x="0" y="118876"/>
                      </a:lnTo>
                      <a:lnTo>
                        <a:pt x="48896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4" name="Google Shape;964;p9"/>
              <p:cNvSpPr/>
              <p:nvPr/>
            </p:nvSpPr>
            <p:spPr>
              <a:xfrm rot="10800000">
                <a:off x="2959830" y="1406223"/>
                <a:ext cx="65642" cy="159591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65" name="Google Shape;965;p9"/>
          <p:cNvSpPr txBox="1">
            <a:spLocks noGrp="1"/>
          </p:cNvSpPr>
          <p:nvPr>
            <p:ph type="title"/>
          </p:nvPr>
        </p:nvSpPr>
        <p:spPr>
          <a:xfrm>
            <a:off x="4419600" y="1619975"/>
            <a:ext cx="3858900" cy="1195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9"/>
          <p:cNvSpPr txBox="1">
            <a:spLocks noGrp="1"/>
          </p:cNvSpPr>
          <p:nvPr>
            <p:ph type="subTitle" idx="1"/>
          </p:nvPr>
        </p:nvSpPr>
        <p:spPr>
          <a:xfrm>
            <a:off x="4419600" y="2776552"/>
            <a:ext cx="385890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9"/>
          <p:cNvSpPr>
            <a:spLocks noGrp="1"/>
          </p:cNvSpPr>
          <p:nvPr>
            <p:ph type="pic" idx="2"/>
          </p:nvPr>
        </p:nvSpPr>
        <p:spPr>
          <a:xfrm>
            <a:off x="802089" y="852150"/>
            <a:ext cx="3439200" cy="3439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oogle Shape;110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Google Shape;110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3"/>
          <p:cNvSpPr txBox="1">
            <a:spLocks noGrp="1"/>
          </p:cNvSpPr>
          <p:nvPr>
            <p:ph type="subTitle" idx="1"/>
          </p:nvPr>
        </p:nvSpPr>
        <p:spPr>
          <a:xfrm>
            <a:off x="884628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 txBox="1">
            <a:spLocks noGrp="1"/>
          </p:cNvSpPr>
          <p:nvPr>
            <p:ph type="subTitle" idx="2"/>
          </p:nvPr>
        </p:nvSpPr>
        <p:spPr>
          <a:xfrm>
            <a:off x="3419250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3"/>
          <p:cNvSpPr txBox="1">
            <a:spLocks noGrp="1"/>
          </p:cNvSpPr>
          <p:nvPr>
            <p:ph type="subTitle" idx="3"/>
          </p:nvPr>
        </p:nvSpPr>
        <p:spPr>
          <a:xfrm>
            <a:off x="884628" y="3952309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3"/>
          <p:cNvSpPr txBox="1">
            <a:spLocks noGrp="1"/>
          </p:cNvSpPr>
          <p:nvPr>
            <p:ph type="subTitle" idx="4"/>
          </p:nvPr>
        </p:nvSpPr>
        <p:spPr>
          <a:xfrm>
            <a:off x="3419250" y="3952309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3"/>
          <p:cNvSpPr txBox="1">
            <a:spLocks noGrp="1"/>
          </p:cNvSpPr>
          <p:nvPr>
            <p:ph type="subTitle" idx="5"/>
          </p:nvPr>
        </p:nvSpPr>
        <p:spPr>
          <a:xfrm>
            <a:off x="5953872" y="2193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3"/>
          <p:cNvSpPr txBox="1">
            <a:spLocks noGrp="1"/>
          </p:cNvSpPr>
          <p:nvPr>
            <p:ph type="subTitle" idx="6"/>
          </p:nvPr>
        </p:nvSpPr>
        <p:spPr>
          <a:xfrm>
            <a:off x="5953872" y="3952309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3"/>
          <p:cNvSpPr txBox="1">
            <a:spLocks noGrp="1"/>
          </p:cNvSpPr>
          <p:nvPr>
            <p:ph type="title" idx="7" hasCustomPrompt="1"/>
          </p:nvPr>
        </p:nvSpPr>
        <p:spPr>
          <a:xfrm>
            <a:off x="981762" y="1212733"/>
            <a:ext cx="674700" cy="52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0" name="Google Shape;1110;p13"/>
          <p:cNvSpPr txBox="1">
            <a:spLocks noGrp="1"/>
          </p:cNvSpPr>
          <p:nvPr>
            <p:ph type="title" idx="8" hasCustomPrompt="1"/>
          </p:nvPr>
        </p:nvSpPr>
        <p:spPr>
          <a:xfrm>
            <a:off x="981762" y="2970290"/>
            <a:ext cx="674700" cy="56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1" name="Google Shape;1111;p13"/>
          <p:cNvSpPr txBox="1">
            <a:spLocks noGrp="1"/>
          </p:cNvSpPr>
          <p:nvPr>
            <p:ph type="title" idx="9" hasCustomPrompt="1"/>
          </p:nvPr>
        </p:nvSpPr>
        <p:spPr>
          <a:xfrm>
            <a:off x="3516384" y="1212733"/>
            <a:ext cx="674700" cy="52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2" name="Google Shape;1112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6384" y="2970290"/>
            <a:ext cx="674700" cy="56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3" name="Google Shape;1113;p13"/>
          <p:cNvSpPr txBox="1">
            <a:spLocks noGrp="1"/>
          </p:cNvSpPr>
          <p:nvPr>
            <p:ph type="title" idx="14" hasCustomPrompt="1"/>
          </p:nvPr>
        </p:nvSpPr>
        <p:spPr>
          <a:xfrm>
            <a:off x="6051006" y="1212733"/>
            <a:ext cx="674700" cy="525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4" name="Google Shape;1114;p13"/>
          <p:cNvSpPr txBox="1">
            <a:spLocks noGrp="1"/>
          </p:cNvSpPr>
          <p:nvPr>
            <p:ph type="title" idx="15" hasCustomPrompt="1"/>
          </p:nvPr>
        </p:nvSpPr>
        <p:spPr>
          <a:xfrm>
            <a:off x="6051006" y="2970290"/>
            <a:ext cx="674700" cy="56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5" name="Google Shape;1115;p13"/>
          <p:cNvSpPr txBox="1">
            <a:spLocks noGrp="1"/>
          </p:cNvSpPr>
          <p:nvPr>
            <p:ph type="subTitle" idx="16"/>
          </p:nvPr>
        </p:nvSpPr>
        <p:spPr>
          <a:xfrm>
            <a:off x="884628" y="18354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6" name="Google Shape;1116;p13"/>
          <p:cNvSpPr txBox="1">
            <a:spLocks noGrp="1"/>
          </p:cNvSpPr>
          <p:nvPr>
            <p:ph type="subTitle" idx="17"/>
          </p:nvPr>
        </p:nvSpPr>
        <p:spPr>
          <a:xfrm>
            <a:off x="3419250" y="18354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7" name="Google Shape;1117;p13"/>
          <p:cNvSpPr txBox="1">
            <a:spLocks noGrp="1"/>
          </p:cNvSpPr>
          <p:nvPr>
            <p:ph type="subTitle" idx="18"/>
          </p:nvPr>
        </p:nvSpPr>
        <p:spPr>
          <a:xfrm>
            <a:off x="5953872" y="18354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8" name="Google Shape;1118;p13"/>
          <p:cNvSpPr txBox="1">
            <a:spLocks noGrp="1"/>
          </p:cNvSpPr>
          <p:nvPr>
            <p:ph type="subTitle" idx="19"/>
          </p:nvPr>
        </p:nvSpPr>
        <p:spPr>
          <a:xfrm>
            <a:off x="884628" y="3594684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9" name="Google Shape;1119;p13"/>
          <p:cNvSpPr txBox="1">
            <a:spLocks noGrp="1"/>
          </p:cNvSpPr>
          <p:nvPr>
            <p:ph type="subTitle" idx="20"/>
          </p:nvPr>
        </p:nvSpPr>
        <p:spPr>
          <a:xfrm>
            <a:off x="3419250" y="3594684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0" name="Google Shape;1120;p13"/>
          <p:cNvSpPr txBox="1">
            <a:spLocks noGrp="1"/>
          </p:cNvSpPr>
          <p:nvPr>
            <p:ph type="subTitle" idx="21"/>
          </p:nvPr>
        </p:nvSpPr>
        <p:spPr>
          <a:xfrm>
            <a:off x="5953872" y="3594684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21" name="Google Shape;1121;p13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1122" name="Google Shape;1122;p13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1123" name="Google Shape;1123;p13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3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8" name="Google Shape;1128;p13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1129" name="Google Shape;1129;p13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3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3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4" name="Google Shape;1134;p13"/>
          <p:cNvGrpSpPr/>
          <p:nvPr/>
        </p:nvGrpSpPr>
        <p:grpSpPr>
          <a:xfrm>
            <a:off x="-1912450" y="2088046"/>
            <a:ext cx="12774509" cy="2927785"/>
            <a:chOff x="-1912450" y="2088046"/>
            <a:chExt cx="12774509" cy="2927785"/>
          </a:xfrm>
        </p:grpSpPr>
        <p:grpSp>
          <p:nvGrpSpPr>
            <p:cNvPr id="1135" name="Google Shape;1135;p13"/>
            <p:cNvGrpSpPr/>
            <p:nvPr/>
          </p:nvGrpSpPr>
          <p:grpSpPr>
            <a:xfrm>
              <a:off x="-1912450" y="2088046"/>
              <a:ext cx="2708659" cy="2346610"/>
              <a:chOff x="7591425" y="1610346"/>
              <a:chExt cx="2708659" cy="2346610"/>
            </a:xfrm>
          </p:grpSpPr>
          <p:sp>
            <p:nvSpPr>
              <p:cNvPr id="1136" name="Google Shape;1136;p13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13"/>
            <p:cNvGrpSpPr/>
            <p:nvPr/>
          </p:nvGrpSpPr>
          <p:grpSpPr>
            <a:xfrm>
              <a:off x="8153400" y="2669221"/>
              <a:ext cx="2708659" cy="2346610"/>
              <a:chOff x="7591425" y="1610346"/>
              <a:chExt cx="2708659" cy="2346610"/>
            </a:xfrm>
          </p:grpSpPr>
          <p:sp>
            <p:nvSpPr>
              <p:cNvPr id="1139" name="Google Shape;1139;p13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1" name="Google Shape;1141;p13"/>
          <p:cNvGrpSpPr/>
          <p:nvPr/>
        </p:nvGrpSpPr>
        <p:grpSpPr>
          <a:xfrm>
            <a:off x="4572003" y="1248149"/>
            <a:ext cx="5099807" cy="4535404"/>
            <a:chOff x="4572003" y="1248149"/>
            <a:chExt cx="5099807" cy="4535404"/>
          </a:xfrm>
        </p:grpSpPr>
        <p:grpSp>
          <p:nvGrpSpPr>
            <p:cNvPr id="1142" name="Google Shape;1142;p13"/>
            <p:cNvGrpSpPr/>
            <p:nvPr/>
          </p:nvGrpSpPr>
          <p:grpSpPr>
            <a:xfrm>
              <a:off x="4572003" y="4762474"/>
              <a:ext cx="930182" cy="1021079"/>
              <a:chOff x="5603973" y="2744156"/>
              <a:chExt cx="551840" cy="605730"/>
            </a:xfrm>
          </p:grpSpPr>
          <p:sp>
            <p:nvSpPr>
              <p:cNvPr id="1143" name="Google Shape;1143;p13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3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3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3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3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3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3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3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3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3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3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3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3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13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13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3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3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3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3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3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3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3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13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13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13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13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13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13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13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13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13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3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13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3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3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3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3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3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3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3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13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13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13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13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13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13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13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13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3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13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3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3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13"/>
            <p:cNvGrpSpPr/>
            <p:nvPr/>
          </p:nvGrpSpPr>
          <p:grpSpPr>
            <a:xfrm>
              <a:off x="8741628" y="1248149"/>
              <a:ext cx="930182" cy="1021079"/>
              <a:chOff x="5603973" y="2744156"/>
              <a:chExt cx="551840" cy="605730"/>
            </a:xfrm>
          </p:grpSpPr>
          <p:sp>
            <p:nvSpPr>
              <p:cNvPr id="1200" name="Google Shape;1200;p13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3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3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3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3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3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3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3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3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3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3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3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3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3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3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3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3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3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3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3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3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3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3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3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3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3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3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3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3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3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3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3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3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3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3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3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3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3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3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3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13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13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3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3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3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3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3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3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3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3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3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3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3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subTitle" idx="1"/>
          </p:nvPr>
        </p:nvSpPr>
        <p:spPr>
          <a:xfrm>
            <a:off x="928106" y="2995432"/>
            <a:ext cx="23757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subTitle" idx="2"/>
          </p:nvPr>
        </p:nvSpPr>
        <p:spPr>
          <a:xfrm>
            <a:off x="3384145" y="2995432"/>
            <a:ext cx="23757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subTitle" idx="3"/>
          </p:nvPr>
        </p:nvSpPr>
        <p:spPr>
          <a:xfrm>
            <a:off x="5840190" y="2995432"/>
            <a:ext cx="23757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4"/>
          </p:nvPr>
        </p:nvSpPr>
        <p:spPr>
          <a:xfrm>
            <a:off x="928109" y="2657458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9" name="Google Shape;2259;p22"/>
          <p:cNvSpPr txBox="1">
            <a:spLocks noGrp="1"/>
          </p:cNvSpPr>
          <p:nvPr>
            <p:ph type="subTitle" idx="5"/>
          </p:nvPr>
        </p:nvSpPr>
        <p:spPr>
          <a:xfrm>
            <a:off x="3384152" y="2657458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0" name="Google Shape;2260;p22"/>
          <p:cNvSpPr txBox="1">
            <a:spLocks noGrp="1"/>
          </p:cNvSpPr>
          <p:nvPr>
            <p:ph type="subTitle" idx="6"/>
          </p:nvPr>
        </p:nvSpPr>
        <p:spPr>
          <a:xfrm>
            <a:off x="5840194" y="2657458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261" name="Google Shape;2261;p22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2262" name="Google Shape;2262;p22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2263" name="Google Shape;2263;p22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22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22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22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22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8" name="Google Shape;2268;p22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2269" name="Google Shape;2269;p22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22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22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22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22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74" name="Google Shape;2274;p22"/>
          <p:cNvGrpSpPr/>
          <p:nvPr/>
        </p:nvGrpSpPr>
        <p:grpSpPr>
          <a:xfrm>
            <a:off x="-1483225" y="1398446"/>
            <a:ext cx="12666334" cy="5012698"/>
            <a:chOff x="-1483225" y="1398446"/>
            <a:chExt cx="12666334" cy="5012698"/>
          </a:xfrm>
        </p:grpSpPr>
        <p:grpSp>
          <p:nvGrpSpPr>
            <p:cNvPr id="2275" name="Google Shape;2275;p22"/>
            <p:cNvGrpSpPr/>
            <p:nvPr/>
          </p:nvGrpSpPr>
          <p:grpSpPr>
            <a:xfrm>
              <a:off x="8474450" y="1398446"/>
              <a:ext cx="2708659" cy="2346610"/>
              <a:chOff x="7591425" y="1610346"/>
              <a:chExt cx="2708659" cy="2346610"/>
            </a:xfrm>
          </p:grpSpPr>
          <p:sp>
            <p:nvSpPr>
              <p:cNvPr id="2276" name="Google Shape;2276;p22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22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8" name="Google Shape;2278;p22"/>
            <p:cNvGrpSpPr/>
            <p:nvPr/>
          </p:nvGrpSpPr>
          <p:grpSpPr>
            <a:xfrm>
              <a:off x="-1483225" y="4064533"/>
              <a:ext cx="2708659" cy="2346610"/>
              <a:chOff x="7591425" y="1610346"/>
              <a:chExt cx="2708659" cy="2346610"/>
            </a:xfrm>
          </p:grpSpPr>
          <p:sp>
            <p:nvSpPr>
              <p:cNvPr id="2279" name="Google Shape;2279;p22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22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281" name="Google Shape;2281;p22"/>
          <p:cNvGrpSpPr/>
          <p:nvPr/>
        </p:nvGrpSpPr>
        <p:grpSpPr>
          <a:xfrm>
            <a:off x="-558397" y="2660224"/>
            <a:ext cx="9919357" cy="2972279"/>
            <a:chOff x="-558397" y="2660224"/>
            <a:chExt cx="9919357" cy="2972279"/>
          </a:xfrm>
        </p:grpSpPr>
        <p:grpSp>
          <p:nvGrpSpPr>
            <p:cNvPr id="2282" name="Google Shape;2282;p22"/>
            <p:cNvGrpSpPr/>
            <p:nvPr/>
          </p:nvGrpSpPr>
          <p:grpSpPr>
            <a:xfrm>
              <a:off x="-558397" y="2660224"/>
              <a:ext cx="930182" cy="1021079"/>
              <a:chOff x="5603973" y="2744156"/>
              <a:chExt cx="551840" cy="605730"/>
            </a:xfrm>
          </p:grpSpPr>
          <p:sp>
            <p:nvSpPr>
              <p:cNvPr id="2283" name="Google Shape;2283;p22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22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22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22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22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22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22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22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22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22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22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22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22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22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22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22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22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22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22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22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22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22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22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22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22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22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22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22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22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22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22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22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22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22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22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22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22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22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22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22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22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2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22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22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22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2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2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2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2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2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39" name="Google Shape;2339;p22"/>
            <p:cNvGrpSpPr/>
            <p:nvPr/>
          </p:nvGrpSpPr>
          <p:grpSpPr>
            <a:xfrm>
              <a:off x="8430778" y="4611424"/>
              <a:ext cx="930182" cy="1021079"/>
              <a:chOff x="5603973" y="2744156"/>
              <a:chExt cx="551840" cy="605730"/>
            </a:xfrm>
          </p:grpSpPr>
          <p:sp>
            <p:nvSpPr>
              <p:cNvPr id="2340" name="Google Shape;2340;p22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2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2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2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2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22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22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2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2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22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2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2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2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2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2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2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2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2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2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2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2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2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2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2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2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2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2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2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22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22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22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22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22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22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22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22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22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22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22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22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22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22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22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3" name="Google Shape;25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4" name="Google Shape;2544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2545" name="Google Shape;2545;p24"/>
          <p:cNvSpPr txBox="1">
            <a:spLocks noGrp="1"/>
          </p:cNvSpPr>
          <p:nvPr>
            <p:ph type="subTitle" idx="1"/>
          </p:nvPr>
        </p:nvSpPr>
        <p:spPr>
          <a:xfrm>
            <a:off x="1059275" y="2186448"/>
            <a:ext cx="20889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6" name="Google Shape;2546;p24"/>
          <p:cNvSpPr txBox="1">
            <a:spLocks noGrp="1"/>
          </p:cNvSpPr>
          <p:nvPr>
            <p:ph type="subTitle" idx="2"/>
          </p:nvPr>
        </p:nvSpPr>
        <p:spPr>
          <a:xfrm>
            <a:off x="3529126" y="2186448"/>
            <a:ext cx="20889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7" name="Google Shape;2547;p24"/>
          <p:cNvSpPr txBox="1">
            <a:spLocks noGrp="1"/>
          </p:cNvSpPr>
          <p:nvPr>
            <p:ph type="subTitle" idx="3"/>
          </p:nvPr>
        </p:nvSpPr>
        <p:spPr>
          <a:xfrm>
            <a:off x="1059275" y="3924650"/>
            <a:ext cx="20889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24"/>
          <p:cNvSpPr txBox="1">
            <a:spLocks noGrp="1"/>
          </p:cNvSpPr>
          <p:nvPr>
            <p:ph type="subTitle" idx="4"/>
          </p:nvPr>
        </p:nvSpPr>
        <p:spPr>
          <a:xfrm>
            <a:off x="3529126" y="3924650"/>
            <a:ext cx="20889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24"/>
          <p:cNvSpPr txBox="1">
            <a:spLocks noGrp="1"/>
          </p:cNvSpPr>
          <p:nvPr>
            <p:ph type="subTitle" idx="5"/>
          </p:nvPr>
        </p:nvSpPr>
        <p:spPr>
          <a:xfrm>
            <a:off x="5998974" y="2186448"/>
            <a:ext cx="20856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0" name="Google Shape;2550;p24"/>
          <p:cNvSpPr txBox="1">
            <a:spLocks noGrp="1"/>
          </p:cNvSpPr>
          <p:nvPr>
            <p:ph type="subTitle" idx="6"/>
          </p:nvPr>
        </p:nvSpPr>
        <p:spPr>
          <a:xfrm>
            <a:off x="5998974" y="3924650"/>
            <a:ext cx="2085600" cy="5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1" name="Google Shape;2551;p24"/>
          <p:cNvSpPr txBox="1">
            <a:spLocks noGrp="1"/>
          </p:cNvSpPr>
          <p:nvPr>
            <p:ph type="subTitle" idx="7"/>
          </p:nvPr>
        </p:nvSpPr>
        <p:spPr>
          <a:xfrm>
            <a:off x="1057700" y="1833400"/>
            <a:ext cx="20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2" name="Google Shape;2552;p24"/>
          <p:cNvSpPr txBox="1">
            <a:spLocks noGrp="1"/>
          </p:cNvSpPr>
          <p:nvPr>
            <p:ph type="subTitle" idx="8"/>
          </p:nvPr>
        </p:nvSpPr>
        <p:spPr>
          <a:xfrm>
            <a:off x="3527550" y="1833400"/>
            <a:ext cx="20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3" name="Google Shape;2553;p24"/>
          <p:cNvSpPr txBox="1">
            <a:spLocks noGrp="1"/>
          </p:cNvSpPr>
          <p:nvPr>
            <p:ph type="subTitle" idx="9"/>
          </p:nvPr>
        </p:nvSpPr>
        <p:spPr>
          <a:xfrm>
            <a:off x="5997400" y="1833400"/>
            <a:ext cx="2088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4" name="Google Shape;2554;p24"/>
          <p:cNvSpPr txBox="1">
            <a:spLocks noGrp="1"/>
          </p:cNvSpPr>
          <p:nvPr>
            <p:ph type="subTitle" idx="13"/>
          </p:nvPr>
        </p:nvSpPr>
        <p:spPr>
          <a:xfrm>
            <a:off x="1057700" y="3570458"/>
            <a:ext cx="20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5" name="Google Shape;2555;p24"/>
          <p:cNvSpPr txBox="1">
            <a:spLocks noGrp="1"/>
          </p:cNvSpPr>
          <p:nvPr>
            <p:ph type="subTitle" idx="14"/>
          </p:nvPr>
        </p:nvSpPr>
        <p:spPr>
          <a:xfrm>
            <a:off x="3527550" y="3570458"/>
            <a:ext cx="2092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56" name="Google Shape;2556;p24"/>
          <p:cNvSpPr txBox="1">
            <a:spLocks noGrp="1"/>
          </p:cNvSpPr>
          <p:nvPr>
            <p:ph type="subTitle" idx="15"/>
          </p:nvPr>
        </p:nvSpPr>
        <p:spPr>
          <a:xfrm>
            <a:off x="5997400" y="3570458"/>
            <a:ext cx="20889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557" name="Google Shape;2557;p24"/>
          <p:cNvGrpSpPr/>
          <p:nvPr/>
        </p:nvGrpSpPr>
        <p:grpSpPr>
          <a:xfrm>
            <a:off x="-158017" y="543437"/>
            <a:ext cx="9450688" cy="412434"/>
            <a:chOff x="-158017" y="532281"/>
            <a:chExt cx="9450688" cy="412434"/>
          </a:xfrm>
        </p:grpSpPr>
        <p:grpSp>
          <p:nvGrpSpPr>
            <p:cNvPr id="2558" name="Google Shape;2558;p24"/>
            <p:cNvGrpSpPr/>
            <p:nvPr/>
          </p:nvGrpSpPr>
          <p:grpSpPr>
            <a:xfrm>
              <a:off x="8424009" y="532281"/>
              <a:ext cx="868662" cy="398056"/>
              <a:chOff x="8424009" y="532281"/>
              <a:chExt cx="868662" cy="398056"/>
            </a:xfrm>
          </p:grpSpPr>
          <p:sp>
            <p:nvSpPr>
              <p:cNvPr id="2559" name="Google Shape;2559;p24"/>
              <p:cNvSpPr/>
              <p:nvPr/>
            </p:nvSpPr>
            <p:spPr>
              <a:xfrm>
                <a:off x="8454594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24"/>
              <p:cNvSpPr/>
              <p:nvPr/>
            </p:nvSpPr>
            <p:spPr>
              <a:xfrm>
                <a:off x="8648982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24"/>
              <p:cNvSpPr/>
              <p:nvPr/>
            </p:nvSpPr>
            <p:spPr>
              <a:xfrm>
                <a:off x="8843370" y="5322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24"/>
              <p:cNvSpPr/>
              <p:nvPr/>
            </p:nvSpPr>
            <p:spPr>
              <a:xfrm>
                <a:off x="9037755" y="5322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24"/>
              <p:cNvSpPr/>
              <p:nvPr/>
            </p:nvSpPr>
            <p:spPr>
              <a:xfrm>
                <a:off x="8424009" y="53228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4" name="Google Shape;2564;p24"/>
            <p:cNvGrpSpPr/>
            <p:nvPr/>
          </p:nvGrpSpPr>
          <p:grpSpPr>
            <a:xfrm>
              <a:off x="-158017" y="546481"/>
              <a:ext cx="868923" cy="398234"/>
              <a:chOff x="-158017" y="546481"/>
              <a:chExt cx="868923" cy="398234"/>
            </a:xfrm>
          </p:grpSpPr>
          <p:sp>
            <p:nvSpPr>
              <p:cNvPr id="2565" name="Google Shape;2565;p24"/>
              <p:cNvSpPr/>
              <p:nvPr/>
            </p:nvSpPr>
            <p:spPr>
              <a:xfrm>
                <a:off x="-158017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24"/>
              <p:cNvSpPr/>
              <p:nvPr/>
            </p:nvSpPr>
            <p:spPr>
              <a:xfrm>
                <a:off x="36371" y="546481"/>
                <a:ext cx="254910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24"/>
              <p:cNvSpPr/>
              <p:nvPr/>
            </p:nvSpPr>
            <p:spPr>
              <a:xfrm>
                <a:off x="230756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24"/>
              <p:cNvSpPr/>
              <p:nvPr/>
            </p:nvSpPr>
            <p:spPr>
              <a:xfrm>
                <a:off x="425144" y="546481"/>
                <a:ext cx="254916" cy="398056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24"/>
              <p:cNvSpPr/>
              <p:nvPr/>
            </p:nvSpPr>
            <p:spPr>
              <a:xfrm rot="10800000">
                <a:off x="619717" y="723011"/>
                <a:ext cx="91189" cy="221704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70" name="Google Shape;2570;p24"/>
          <p:cNvGrpSpPr/>
          <p:nvPr/>
        </p:nvGrpSpPr>
        <p:grpSpPr>
          <a:xfrm>
            <a:off x="330025" y="3993421"/>
            <a:ext cx="10293834" cy="2957185"/>
            <a:chOff x="330025" y="3993421"/>
            <a:chExt cx="10293834" cy="2957185"/>
          </a:xfrm>
        </p:grpSpPr>
        <p:grpSp>
          <p:nvGrpSpPr>
            <p:cNvPr id="2571" name="Google Shape;2571;p24"/>
            <p:cNvGrpSpPr/>
            <p:nvPr/>
          </p:nvGrpSpPr>
          <p:grpSpPr>
            <a:xfrm flipH="1">
              <a:off x="7915200" y="3993421"/>
              <a:ext cx="2708659" cy="2346610"/>
              <a:chOff x="7591425" y="1610346"/>
              <a:chExt cx="2708659" cy="2346610"/>
            </a:xfrm>
          </p:grpSpPr>
          <p:sp>
            <p:nvSpPr>
              <p:cNvPr id="2572" name="Google Shape;2572;p24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24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4" name="Google Shape;2574;p24"/>
            <p:cNvGrpSpPr/>
            <p:nvPr/>
          </p:nvGrpSpPr>
          <p:grpSpPr>
            <a:xfrm flipH="1">
              <a:off x="330025" y="4603996"/>
              <a:ext cx="2708659" cy="2346610"/>
              <a:chOff x="7591425" y="1610346"/>
              <a:chExt cx="2708659" cy="2346610"/>
            </a:xfrm>
          </p:grpSpPr>
          <p:sp>
            <p:nvSpPr>
              <p:cNvPr id="2575" name="Google Shape;2575;p24"/>
              <p:cNvSpPr/>
              <p:nvPr/>
            </p:nvSpPr>
            <p:spPr>
              <a:xfrm>
                <a:off x="7591425" y="1610346"/>
                <a:ext cx="2708659" cy="2346610"/>
              </a:xfrm>
              <a:custGeom>
                <a:avLst/>
                <a:gdLst/>
                <a:ahLst/>
                <a:cxnLst/>
                <a:rect l="l" t="t" r="r" b="b"/>
                <a:pathLst>
                  <a:path w="1511107" h="1309127" extrusionOk="0">
                    <a:moveTo>
                      <a:pt x="1134013" y="102"/>
                    </a:moveTo>
                    <a:lnTo>
                      <a:pt x="378434" y="102"/>
                    </a:lnTo>
                    <a:lnTo>
                      <a:pt x="670" y="654660"/>
                    </a:lnTo>
                    <a:lnTo>
                      <a:pt x="378434" y="1309230"/>
                    </a:lnTo>
                    <a:lnTo>
                      <a:pt x="1134013" y="1309230"/>
                    </a:lnTo>
                    <a:lnTo>
                      <a:pt x="1511777" y="654660"/>
                    </a:lnTo>
                    <a:close/>
                    <a:moveTo>
                      <a:pt x="1071426" y="1200806"/>
                    </a:moveTo>
                    <a:lnTo>
                      <a:pt x="441021" y="1200806"/>
                    </a:lnTo>
                    <a:lnTo>
                      <a:pt x="125819" y="654660"/>
                    </a:lnTo>
                    <a:lnTo>
                      <a:pt x="441021" y="108514"/>
                    </a:lnTo>
                    <a:lnTo>
                      <a:pt x="1071426" y="108514"/>
                    </a:lnTo>
                    <a:lnTo>
                      <a:pt x="1386629" y="6546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>
                    <a:alpha val="14900"/>
                  </a:schemeClr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24"/>
              <p:cNvSpPr/>
              <p:nvPr/>
            </p:nvSpPr>
            <p:spPr>
              <a:xfrm>
                <a:off x="8843698" y="2695250"/>
                <a:ext cx="204104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80356" h="69616" extrusionOk="0">
                    <a:moveTo>
                      <a:pt x="60937" y="102"/>
                    </a:moveTo>
                    <a:lnTo>
                      <a:pt x="20760" y="102"/>
                    </a:lnTo>
                    <a:lnTo>
                      <a:pt x="670" y="34910"/>
                    </a:lnTo>
                    <a:lnTo>
                      <a:pt x="20760" y="69718"/>
                    </a:lnTo>
                    <a:lnTo>
                      <a:pt x="60937" y="69718"/>
                    </a:lnTo>
                    <a:lnTo>
                      <a:pt x="81027" y="34910"/>
                    </a:lnTo>
                    <a:close/>
                    <a:moveTo>
                      <a:pt x="54818" y="59114"/>
                    </a:moveTo>
                    <a:lnTo>
                      <a:pt x="26879" y="59114"/>
                    </a:lnTo>
                    <a:lnTo>
                      <a:pt x="12908" y="34910"/>
                    </a:lnTo>
                    <a:lnTo>
                      <a:pt x="26879" y="10705"/>
                    </a:lnTo>
                    <a:lnTo>
                      <a:pt x="54818" y="10705"/>
                    </a:lnTo>
                    <a:lnTo>
                      <a:pt x="68789" y="3491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577" name="Google Shape;2577;p24"/>
          <p:cNvGrpSpPr/>
          <p:nvPr/>
        </p:nvGrpSpPr>
        <p:grpSpPr>
          <a:xfrm>
            <a:off x="-407925" y="1476749"/>
            <a:ext cx="4947407" cy="4306804"/>
            <a:chOff x="-407925" y="1476749"/>
            <a:chExt cx="4947407" cy="4306804"/>
          </a:xfrm>
        </p:grpSpPr>
        <p:grpSp>
          <p:nvGrpSpPr>
            <p:cNvPr id="2578" name="Google Shape;2578;p24"/>
            <p:cNvGrpSpPr/>
            <p:nvPr/>
          </p:nvGrpSpPr>
          <p:grpSpPr>
            <a:xfrm flipH="1">
              <a:off x="3609300" y="4762474"/>
              <a:ext cx="930182" cy="1021079"/>
              <a:chOff x="5603973" y="2744156"/>
              <a:chExt cx="551840" cy="605730"/>
            </a:xfrm>
          </p:grpSpPr>
          <p:sp>
            <p:nvSpPr>
              <p:cNvPr id="2579" name="Google Shape;2579;p24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24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24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24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24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24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24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24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24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24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24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24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24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24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24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24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24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24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24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24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24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24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24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24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24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24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24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24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24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24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24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24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24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24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24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24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24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24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24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24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24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24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24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24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24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24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24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24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24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24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24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24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24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24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24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24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5" name="Google Shape;2635;p24"/>
            <p:cNvGrpSpPr/>
            <p:nvPr/>
          </p:nvGrpSpPr>
          <p:grpSpPr>
            <a:xfrm flipH="1">
              <a:off x="-407925" y="1476749"/>
              <a:ext cx="930182" cy="1021079"/>
              <a:chOff x="5603973" y="2744156"/>
              <a:chExt cx="551840" cy="605730"/>
            </a:xfrm>
          </p:grpSpPr>
          <p:sp>
            <p:nvSpPr>
              <p:cNvPr id="2636" name="Google Shape;2636;p24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24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24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24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24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24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24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24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24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24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24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24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24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24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24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24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24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24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24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24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24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24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24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24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24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24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24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24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24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24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24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24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24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24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24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24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24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3" name="Google Shape;2673;p24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4" name="Google Shape;2674;p24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24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24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24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24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24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24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24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Urbanist Black"/>
              <a:buNone/>
              <a:defRPr sz="39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8" r:id="rId6"/>
    <p:sldLayoutId id="2147483659" r:id="rId7"/>
    <p:sldLayoutId id="2147483668" r:id="rId8"/>
    <p:sldLayoutId id="2147483670" r:id="rId9"/>
    <p:sldLayoutId id="2147483671" r:id="rId10"/>
    <p:sldLayoutId id="2147483674" r:id="rId11"/>
    <p:sldLayoutId id="2147483676" r:id="rId12"/>
    <p:sldLayoutId id="214748367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5" name="Google Shape;3735;p3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0291" t="21257" r="10600" b="25941"/>
          <a:stretch/>
        </p:blipFill>
        <p:spPr>
          <a:xfrm>
            <a:off x="4916889" y="852150"/>
            <a:ext cx="3439200" cy="3439200"/>
          </a:xfrm>
          <a:prstGeom prst="ellipse">
            <a:avLst/>
          </a:prstGeom>
        </p:spPr>
      </p:pic>
      <p:sp>
        <p:nvSpPr>
          <p:cNvPr id="3736" name="Google Shape;3736;p35"/>
          <p:cNvSpPr txBox="1">
            <a:spLocks noGrp="1"/>
          </p:cNvSpPr>
          <p:nvPr>
            <p:ph type="ctrTitle"/>
          </p:nvPr>
        </p:nvSpPr>
        <p:spPr>
          <a:xfrm>
            <a:off x="452244" y="1065413"/>
            <a:ext cx="4747437" cy="27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D" dirty="0" err="1"/>
              <a:t>FixItNow</a:t>
            </a:r>
            <a:r>
              <a:rPr lang="en-ID" dirty="0"/>
              <a:t> “</a:t>
            </a:r>
            <a:r>
              <a:rPr lang="en-ID" dirty="0" err="1"/>
              <a:t>Aplikasi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Panggilan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”</a:t>
            </a:r>
            <a:endParaRPr sz="4150" dirty="0">
              <a:latin typeface="Urbanist ExtraBold"/>
              <a:ea typeface="Urbanist ExtraBold"/>
              <a:cs typeface="Urbanist ExtraBold"/>
              <a:sym typeface="Urbanist ExtraBold"/>
            </a:endParaRPr>
          </a:p>
        </p:txBody>
      </p:sp>
      <p:sp>
        <p:nvSpPr>
          <p:cNvPr id="3737" name="Google Shape;3737;p35"/>
          <p:cNvSpPr txBox="1">
            <a:spLocks noGrp="1"/>
          </p:cNvSpPr>
          <p:nvPr>
            <p:ph type="subTitle" idx="1"/>
          </p:nvPr>
        </p:nvSpPr>
        <p:spPr>
          <a:xfrm>
            <a:off x="452244" y="3969124"/>
            <a:ext cx="5037938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Solusi </a:t>
            </a:r>
            <a:r>
              <a:rPr lang="en-ID" dirty="0" err="1"/>
              <a:t>Cepat</a:t>
            </a:r>
            <a:r>
              <a:rPr lang="en-ID" dirty="0"/>
              <a:t>, Aman, dan </a:t>
            </a:r>
            <a:r>
              <a:rPr lang="en-ID" dirty="0" err="1"/>
              <a:t>Terpercaya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Elektronik &amp; Rumah </a:t>
            </a:r>
            <a:r>
              <a:rPr lang="en-ID" dirty="0" err="1"/>
              <a:t>Tangga</a:t>
            </a:r>
            <a:endParaRPr dirty="0"/>
          </a:p>
        </p:txBody>
      </p:sp>
      <p:grpSp>
        <p:nvGrpSpPr>
          <p:cNvPr id="3738" name="Google Shape;3738;p35"/>
          <p:cNvGrpSpPr/>
          <p:nvPr/>
        </p:nvGrpSpPr>
        <p:grpSpPr>
          <a:xfrm>
            <a:off x="-24531" y="539501"/>
            <a:ext cx="3191327" cy="418501"/>
            <a:chOff x="840080" y="1279248"/>
            <a:chExt cx="2185392" cy="286566"/>
          </a:xfrm>
        </p:grpSpPr>
        <p:grpSp>
          <p:nvGrpSpPr>
            <p:cNvPr id="3739" name="Google Shape;3739;p35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3740" name="Google Shape;3740;p35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1" name="Google Shape;3741;p35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2" name="Google Shape;3742;p35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3" name="Google Shape;3743;p35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4" name="Google Shape;3744;p35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5" name="Google Shape;3745;p35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6" name="Google Shape;3746;p35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7" name="Google Shape;3747;p35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8" name="Google Shape;3748;p35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9" name="Google Shape;3749;p35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0" name="Google Shape;3750;p35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1" name="Google Shape;3751;p35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2" name="Google Shape;3752;p35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3" name="Google Shape;3753;p35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4" name="Google Shape;3754;p35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5" name="Google Shape;3755;p35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56" name="Google Shape;3756;p35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7" name="Google Shape;3757;p35"/>
          <p:cNvGrpSpPr/>
          <p:nvPr/>
        </p:nvGrpSpPr>
        <p:grpSpPr>
          <a:xfrm>
            <a:off x="4517685" y="852149"/>
            <a:ext cx="3913099" cy="2976543"/>
            <a:chOff x="4517685" y="852149"/>
            <a:chExt cx="3913099" cy="2976543"/>
          </a:xfrm>
        </p:grpSpPr>
        <p:grpSp>
          <p:nvGrpSpPr>
            <p:cNvPr id="3758" name="Google Shape;3758;p35"/>
            <p:cNvGrpSpPr/>
            <p:nvPr/>
          </p:nvGrpSpPr>
          <p:grpSpPr>
            <a:xfrm>
              <a:off x="7500603" y="852149"/>
              <a:ext cx="930182" cy="1021079"/>
              <a:chOff x="5603973" y="2744156"/>
              <a:chExt cx="551840" cy="605730"/>
            </a:xfrm>
          </p:grpSpPr>
          <p:sp>
            <p:nvSpPr>
              <p:cNvPr id="3759" name="Google Shape;3759;p35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0" name="Google Shape;3760;p35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1" name="Google Shape;3761;p35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2" name="Google Shape;3762;p35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3" name="Google Shape;3763;p35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4" name="Google Shape;3764;p35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5" name="Google Shape;3765;p35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6" name="Google Shape;3766;p35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7" name="Google Shape;3767;p35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8" name="Google Shape;3768;p35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9" name="Google Shape;3769;p35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0" name="Google Shape;3770;p35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1" name="Google Shape;3771;p35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2" name="Google Shape;3772;p35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3" name="Google Shape;3773;p35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4" name="Google Shape;3774;p35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5" name="Google Shape;3775;p35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6" name="Google Shape;3776;p35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7" name="Google Shape;3777;p35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8" name="Google Shape;3778;p35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9" name="Google Shape;3779;p35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0" name="Google Shape;3780;p35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1" name="Google Shape;3781;p35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2" name="Google Shape;3782;p35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3" name="Google Shape;3783;p35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4" name="Google Shape;3784;p35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5" name="Google Shape;3785;p35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35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35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35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35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35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35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35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35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35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35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35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35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35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35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35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35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35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35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35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35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35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35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35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35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35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35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35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3" name="Google Shape;3813;p35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4" name="Google Shape;3814;p35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5" name="Google Shape;3815;p35"/>
            <p:cNvGrpSpPr/>
            <p:nvPr/>
          </p:nvGrpSpPr>
          <p:grpSpPr>
            <a:xfrm>
              <a:off x="4517685" y="2807612"/>
              <a:ext cx="930182" cy="1021079"/>
              <a:chOff x="5603973" y="2744156"/>
              <a:chExt cx="551840" cy="605730"/>
            </a:xfrm>
          </p:grpSpPr>
          <p:sp>
            <p:nvSpPr>
              <p:cNvPr id="3816" name="Google Shape;3816;p35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35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35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9" name="Google Shape;3819;p35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0" name="Google Shape;3820;p35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35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35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35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35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35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35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35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35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35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35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35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35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3" name="Google Shape;3833;p35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4" name="Google Shape;3834;p35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5" name="Google Shape;3835;p35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6" name="Google Shape;3836;p35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7" name="Google Shape;3837;p35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8" name="Google Shape;3838;p35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9" name="Google Shape;3839;p35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0" name="Google Shape;3840;p35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1" name="Google Shape;3841;p35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2" name="Google Shape;3842;p35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3" name="Google Shape;3843;p35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4" name="Google Shape;3844;p35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5" name="Google Shape;3845;p35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6" name="Google Shape;3846;p35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7" name="Google Shape;3847;p35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8" name="Google Shape;3848;p35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9" name="Google Shape;3849;p35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0" name="Google Shape;3850;p35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1" name="Google Shape;3851;p35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2" name="Google Shape;3852;p35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3" name="Google Shape;3853;p35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4" name="Google Shape;3854;p35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5" name="Google Shape;3855;p35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6" name="Google Shape;3856;p35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7" name="Google Shape;3857;p35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8" name="Google Shape;3858;p35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9" name="Google Shape;3859;p35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0" name="Google Shape;3860;p35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1" name="Google Shape;3861;p35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2" name="Google Shape;3862;p35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3" name="Google Shape;3863;p35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4" name="Google Shape;3864;p35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5" name="Google Shape;3865;p35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6" name="Google Shape;3866;p35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7" name="Google Shape;3867;p35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8" name="Google Shape;3868;p35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9" name="Google Shape;3869;p35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0" name="Google Shape;3870;p35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1" name="Google Shape;3871;p35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9" name="Google Shape;4779;p51"/>
          <p:cNvSpPr txBox="1">
            <a:spLocks noGrp="1"/>
          </p:cNvSpPr>
          <p:nvPr>
            <p:ph type="title"/>
          </p:nvPr>
        </p:nvSpPr>
        <p:spPr>
          <a:xfrm>
            <a:off x="863265" y="797956"/>
            <a:ext cx="3118209" cy="1292195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lvl="0"/>
            <a:r>
              <a:rPr lang="en-ID" dirty="0"/>
              <a:t>Strategi </a:t>
            </a:r>
            <a:r>
              <a:rPr lang="en-ID" dirty="0" err="1"/>
              <a:t>Pemasaran</a:t>
            </a:r>
            <a:endParaRPr dirty="0"/>
          </a:p>
        </p:txBody>
      </p:sp>
      <p:sp>
        <p:nvSpPr>
          <p:cNvPr id="4781" name="Google Shape;4781;p51"/>
          <p:cNvSpPr txBox="1">
            <a:spLocks noGrp="1"/>
          </p:cNvSpPr>
          <p:nvPr>
            <p:ph type="subTitle" idx="3"/>
          </p:nvPr>
        </p:nvSpPr>
        <p:spPr>
          <a:xfrm>
            <a:off x="863265" y="2307814"/>
            <a:ext cx="4024200" cy="652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 err="1"/>
              <a:t>Promosi</a:t>
            </a:r>
            <a:r>
              <a:rPr lang="en-ID" dirty="0"/>
              <a:t> </a:t>
            </a:r>
            <a:r>
              <a:rPr lang="en-ID" dirty="0" err="1"/>
              <a:t>lewat</a:t>
            </a:r>
            <a:r>
              <a:rPr lang="en-ID" dirty="0"/>
              <a:t> media </a:t>
            </a:r>
            <a:r>
              <a:rPr lang="en-ID" dirty="0" err="1"/>
              <a:t>sosial</a:t>
            </a:r>
            <a:r>
              <a:rPr lang="en-ID" dirty="0"/>
              <a:t> (Instagram, TikTok, Facebook Ads)</a:t>
            </a:r>
            <a:endParaRPr dirty="0"/>
          </a:p>
        </p:txBody>
      </p:sp>
      <p:pic>
        <p:nvPicPr>
          <p:cNvPr id="4784" name="Google Shape;4784;p51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l="21368" t="40061" r="21374" b="780"/>
          <a:stretch/>
        </p:blipFill>
        <p:spPr>
          <a:xfrm>
            <a:off x="4916889" y="852150"/>
            <a:ext cx="3439200" cy="3439200"/>
          </a:xfrm>
          <a:prstGeom prst="ellipse">
            <a:avLst/>
          </a:prstGeom>
        </p:spPr>
      </p:pic>
      <p:grpSp>
        <p:nvGrpSpPr>
          <p:cNvPr id="4785" name="Google Shape;4785;p51"/>
          <p:cNvGrpSpPr/>
          <p:nvPr/>
        </p:nvGrpSpPr>
        <p:grpSpPr>
          <a:xfrm>
            <a:off x="-2478113" y="881376"/>
            <a:ext cx="3191327" cy="418501"/>
            <a:chOff x="840080" y="1279248"/>
            <a:chExt cx="2185392" cy="286566"/>
          </a:xfrm>
        </p:grpSpPr>
        <p:grpSp>
          <p:nvGrpSpPr>
            <p:cNvPr id="4786" name="Google Shape;4786;p51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4787" name="Google Shape;4787;p51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8" name="Google Shape;4788;p51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9" name="Google Shape;4789;p51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0" name="Google Shape;4790;p51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1" name="Google Shape;4791;p51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2" name="Google Shape;4792;p51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3" name="Google Shape;4793;p51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4" name="Google Shape;4794;p51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5" name="Google Shape;4795;p51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6" name="Google Shape;4796;p51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7" name="Google Shape;4797;p51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8" name="Google Shape;4798;p51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9" name="Google Shape;4799;p51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0" name="Google Shape;4800;p51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1" name="Google Shape;4801;p51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2" name="Google Shape;4802;p51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03" name="Google Shape;4803;p51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4" name="Google Shape;4804;p51"/>
          <p:cNvGrpSpPr/>
          <p:nvPr/>
        </p:nvGrpSpPr>
        <p:grpSpPr>
          <a:xfrm>
            <a:off x="7500603" y="706174"/>
            <a:ext cx="930182" cy="1021079"/>
            <a:chOff x="5603973" y="2744156"/>
            <a:chExt cx="551840" cy="605730"/>
          </a:xfrm>
        </p:grpSpPr>
        <p:sp>
          <p:nvSpPr>
            <p:cNvPr id="4805" name="Google Shape;4805;p51"/>
            <p:cNvSpPr/>
            <p:nvPr/>
          </p:nvSpPr>
          <p:spPr>
            <a:xfrm>
              <a:off x="560397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6" name="Google Shape;4806;p51"/>
            <p:cNvSpPr/>
            <p:nvPr/>
          </p:nvSpPr>
          <p:spPr>
            <a:xfrm>
              <a:off x="560397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7" name="Google Shape;4807;p51"/>
            <p:cNvSpPr/>
            <p:nvPr/>
          </p:nvSpPr>
          <p:spPr>
            <a:xfrm>
              <a:off x="560397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8" name="Google Shape;4808;p51"/>
            <p:cNvSpPr/>
            <p:nvPr/>
          </p:nvSpPr>
          <p:spPr>
            <a:xfrm>
              <a:off x="560397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9" name="Google Shape;4809;p51"/>
            <p:cNvSpPr/>
            <p:nvPr/>
          </p:nvSpPr>
          <p:spPr>
            <a:xfrm>
              <a:off x="560397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0" name="Google Shape;4810;p51"/>
            <p:cNvSpPr/>
            <p:nvPr/>
          </p:nvSpPr>
          <p:spPr>
            <a:xfrm>
              <a:off x="560397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1" name="Google Shape;4811;p51"/>
            <p:cNvSpPr/>
            <p:nvPr/>
          </p:nvSpPr>
          <p:spPr>
            <a:xfrm>
              <a:off x="560397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2" name="Google Shape;4812;p51"/>
            <p:cNvSpPr/>
            <p:nvPr/>
          </p:nvSpPr>
          <p:spPr>
            <a:xfrm>
              <a:off x="560397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3" name="Google Shape;4813;p51"/>
            <p:cNvSpPr/>
            <p:nvPr/>
          </p:nvSpPr>
          <p:spPr>
            <a:xfrm>
              <a:off x="569299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4" name="Google Shape;4814;p51"/>
            <p:cNvSpPr/>
            <p:nvPr/>
          </p:nvSpPr>
          <p:spPr>
            <a:xfrm>
              <a:off x="569299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5" name="Google Shape;4815;p51"/>
            <p:cNvSpPr/>
            <p:nvPr/>
          </p:nvSpPr>
          <p:spPr>
            <a:xfrm>
              <a:off x="569299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6" name="Google Shape;4816;p51"/>
            <p:cNvSpPr/>
            <p:nvPr/>
          </p:nvSpPr>
          <p:spPr>
            <a:xfrm>
              <a:off x="569299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7" name="Google Shape;4817;p51"/>
            <p:cNvSpPr/>
            <p:nvPr/>
          </p:nvSpPr>
          <p:spPr>
            <a:xfrm>
              <a:off x="569299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8" name="Google Shape;4818;p51"/>
            <p:cNvSpPr/>
            <p:nvPr/>
          </p:nvSpPr>
          <p:spPr>
            <a:xfrm>
              <a:off x="569299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9" name="Google Shape;4819;p51"/>
            <p:cNvSpPr/>
            <p:nvPr/>
          </p:nvSpPr>
          <p:spPr>
            <a:xfrm>
              <a:off x="569299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0" name="Google Shape;4820;p51"/>
            <p:cNvSpPr/>
            <p:nvPr/>
          </p:nvSpPr>
          <p:spPr>
            <a:xfrm>
              <a:off x="569299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1" name="Google Shape;4821;p51"/>
            <p:cNvSpPr/>
            <p:nvPr/>
          </p:nvSpPr>
          <p:spPr>
            <a:xfrm>
              <a:off x="578201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2" name="Google Shape;4822;p51"/>
            <p:cNvSpPr/>
            <p:nvPr/>
          </p:nvSpPr>
          <p:spPr>
            <a:xfrm>
              <a:off x="578201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3" name="Google Shape;4823;p51"/>
            <p:cNvSpPr/>
            <p:nvPr/>
          </p:nvSpPr>
          <p:spPr>
            <a:xfrm>
              <a:off x="578201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4" name="Google Shape;4824;p51"/>
            <p:cNvSpPr/>
            <p:nvPr/>
          </p:nvSpPr>
          <p:spPr>
            <a:xfrm>
              <a:off x="578201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5" name="Google Shape;4825;p51"/>
            <p:cNvSpPr/>
            <p:nvPr/>
          </p:nvSpPr>
          <p:spPr>
            <a:xfrm>
              <a:off x="578201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6" name="Google Shape;4826;p51"/>
            <p:cNvSpPr/>
            <p:nvPr/>
          </p:nvSpPr>
          <p:spPr>
            <a:xfrm>
              <a:off x="578201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7" name="Google Shape;4827;p51"/>
            <p:cNvSpPr/>
            <p:nvPr/>
          </p:nvSpPr>
          <p:spPr>
            <a:xfrm>
              <a:off x="578201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8" name="Google Shape;4828;p51"/>
            <p:cNvSpPr/>
            <p:nvPr/>
          </p:nvSpPr>
          <p:spPr>
            <a:xfrm>
              <a:off x="578201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9" name="Google Shape;4829;p51"/>
            <p:cNvSpPr/>
            <p:nvPr/>
          </p:nvSpPr>
          <p:spPr>
            <a:xfrm>
              <a:off x="587103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0" name="Google Shape;4830;p51"/>
            <p:cNvSpPr/>
            <p:nvPr/>
          </p:nvSpPr>
          <p:spPr>
            <a:xfrm>
              <a:off x="587103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1" name="Google Shape;4831;p51"/>
            <p:cNvSpPr/>
            <p:nvPr/>
          </p:nvSpPr>
          <p:spPr>
            <a:xfrm>
              <a:off x="587103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2" name="Google Shape;4832;p51"/>
            <p:cNvSpPr/>
            <p:nvPr/>
          </p:nvSpPr>
          <p:spPr>
            <a:xfrm>
              <a:off x="587103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3" name="Google Shape;4833;p51"/>
            <p:cNvSpPr/>
            <p:nvPr/>
          </p:nvSpPr>
          <p:spPr>
            <a:xfrm>
              <a:off x="587103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4" name="Google Shape;4834;p51"/>
            <p:cNvSpPr/>
            <p:nvPr/>
          </p:nvSpPr>
          <p:spPr>
            <a:xfrm>
              <a:off x="587103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5" name="Google Shape;4835;p51"/>
            <p:cNvSpPr/>
            <p:nvPr/>
          </p:nvSpPr>
          <p:spPr>
            <a:xfrm>
              <a:off x="587103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6" name="Google Shape;4836;p51"/>
            <p:cNvSpPr/>
            <p:nvPr/>
          </p:nvSpPr>
          <p:spPr>
            <a:xfrm>
              <a:off x="587103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7" name="Google Shape;4837;p51"/>
            <p:cNvSpPr/>
            <p:nvPr/>
          </p:nvSpPr>
          <p:spPr>
            <a:xfrm>
              <a:off x="596005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8" name="Google Shape;4838;p51"/>
            <p:cNvSpPr/>
            <p:nvPr/>
          </p:nvSpPr>
          <p:spPr>
            <a:xfrm>
              <a:off x="596005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9" name="Google Shape;4839;p51"/>
            <p:cNvSpPr/>
            <p:nvPr/>
          </p:nvSpPr>
          <p:spPr>
            <a:xfrm>
              <a:off x="596005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0" name="Google Shape;4840;p51"/>
            <p:cNvSpPr/>
            <p:nvPr/>
          </p:nvSpPr>
          <p:spPr>
            <a:xfrm>
              <a:off x="596005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1" name="Google Shape;4841;p51"/>
            <p:cNvSpPr/>
            <p:nvPr/>
          </p:nvSpPr>
          <p:spPr>
            <a:xfrm>
              <a:off x="596005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2" name="Google Shape;4842;p51"/>
            <p:cNvSpPr/>
            <p:nvPr/>
          </p:nvSpPr>
          <p:spPr>
            <a:xfrm>
              <a:off x="596005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3" name="Google Shape;4843;p51"/>
            <p:cNvSpPr/>
            <p:nvPr/>
          </p:nvSpPr>
          <p:spPr>
            <a:xfrm>
              <a:off x="596005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4" name="Google Shape;4844;p51"/>
            <p:cNvSpPr/>
            <p:nvPr/>
          </p:nvSpPr>
          <p:spPr>
            <a:xfrm>
              <a:off x="596005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5" name="Google Shape;4845;p51"/>
            <p:cNvSpPr/>
            <p:nvPr/>
          </p:nvSpPr>
          <p:spPr>
            <a:xfrm>
              <a:off x="604907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6" name="Google Shape;4846;p51"/>
            <p:cNvSpPr/>
            <p:nvPr/>
          </p:nvSpPr>
          <p:spPr>
            <a:xfrm>
              <a:off x="604907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7" name="Google Shape;4847;p51"/>
            <p:cNvSpPr/>
            <p:nvPr/>
          </p:nvSpPr>
          <p:spPr>
            <a:xfrm>
              <a:off x="604907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8" name="Google Shape;4848;p51"/>
            <p:cNvSpPr/>
            <p:nvPr/>
          </p:nvSpPr>
          <p:spPr>
            <a:xfrm>
              <a:off x="604907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9" name="Google Shape;4849;p51"/>
            <p:cNvSpPr/>
            <p:nvPr/>
          </p:nvSpPr>
          <p:spPr>
            <a:xfrm>
              <a:off x="604907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0" name="Google Shape;4850;p51"/>
            <p:cNvSpPr/>
            <p:nvPr/>
          </p:nvSpPr>
          <p:spPr>
            <a:xfrm>
              <a:off x="604907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1" name="Google Shape;4851;p51"/>
            <p:cNvSpPr/>
            <p:nvPr/>
          </p:nvSpPr>
          <p:spPr>
            <a:xfrm>
              <a:off x="604907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2" name="Google Shape;4852;p51"/>
            <p:cNvSpPr/>
            <p:nvPr/>
          </p:nvSpPr>
          <p:spPr>
            <a:xfrm>
              <a:off x="604907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3" name="Google Shape;4853;p51"/>
            <p:cNvSpPr/>
            <p:nvPr/>
          </p:nvSpPr>
          <p:spPr>
            <a:xfrm>
              <a:off x="6138092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4" name="Google Shape;4854;p51"/>
            <p:cNvSpPr/>
            <p:nvPr/>
          </p:nvSpPr>
          <p:spPr>
            <a:xfrm>
              <a:off x="6138092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5" name="Google Shape;4855;p51"/>
            <p:cNvSpPr/>
            <p:nvPr/>
          </p:nvSpPr>
          <p:spPr>
            <a:xfrm>
              <a:off x="6138092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6" name="Google Shape;4856;p51"/>
            <p:cNvSpPr/>
            <p:nvPr/>
          </p:nvSpPr>
          <p:spPr>
            <a:xfrm>
              <a:off x="6138092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7" name="Google Shape;4857;p51"/>
            <p:cNvSpPr/>
            <p:nvPr/>
          </p:nvSpPr>
          <p:spPr>
            <a:xfrm>
              <a:off x="6138092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8" name="Google Shape;4858;p51"/>
            <p:cNvSpPr/>
            <p:nvPr/>
          </p:nvSpPr>
          <p:spPr>
            <a:xfrm>
              <a:off x="6138092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9" name="Google Shape;4859;p51"/>
            <p:cNvSpPr/>
            <p:nvPr/>
          </p:nvSpPr>
          <p:spPr>
            <a:xfrm>
              <a:off x="6138092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0" name="Google Shape;4860;p51"/>
            <p:cNvSpPr/>
            <p:nvPr/>
          </p:nvSpPr>
          <p:spPr>
            <a:xfrm>
              <a:off x="6138092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1" name="Google Shape;4861;p51"/>
          <p:cNvGrpSpPr/>
          <p:nvPr/>
        </p:nvGrpSpPr>
        <p:grpSpPr>
          <a:xfrm>
            <a:off x="-2478113" y="2215514"/>
            <a:ext cx="3191327" cy="418501"/>
            <a:chOff x="840080" y="1279248"/>
            <a:chExt cx="2185392" cy="286566"/>
          </a:xfrm>
        </p:grpSpPr>
        <p:grpSp>
          <p:nvGrpSpPr>
            <p:cNvPr id="4862" name="Google Shape;4862;p51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4863" name="Google Shape;4863;p51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4" name="Google Shape;4864;p51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5" name="Google Shape;4865;p51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6" name="Google Shape;4866;p51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7" name="Google Shape;4867;p51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8" name="Google Shape;4868;p51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9" name="Google Shape;4869;p51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0" name="Google Shape;4870;p51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1" name="Google Shape;4871;p51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2" name="Google Shape;4872;p51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3" name="Google Shape;4873;p51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4" name="Google Shape;4874;p51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5" name="Google Shape;4875;p51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6" name="Google Shape;4876;p51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7" name="Google Shape;4877;p51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8" name="Google Shape;4878;p51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79" name="Google Shape;4879;p51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0" name="Google Shape;4880;p51"/>
          <p:cNvGrpSpPr/>
          <p:nvPr/>
        </p:nvGrpSpPr>
        <p:grpSpPr>
          <a:xfrm>
            <a:off x="-2478113" y="3549664"/>
            <a:ext cx="3191327" cy="418501"/>
            <a:chOff x="840080" y="1279248"/>
            <a:chExt cx="2185392" cy="286566"/>
          </a:xfrm>
        </p:grpSpPr>
        <p:grpSp>
          <p:nvGrpSpPr>
            <p:cNvPr id="4881" name="Google Shape;4881;p51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4882" name="Google Shape;4882;p51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3" name="Google Shape;4883;p51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4" name="Google Shape;4884;p51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5" name="Google Shape;4885;p51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6" name="Google Shape;4886;p51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7" name="Google Shape;4887;p51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8" name="Google Shape;4888;p51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9" name="Google Shape;4889;p51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0" name="Google Shape;4890;p51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1" name="Google Shape;4891;p51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2" name="Google Shape;4892;p51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3" name="Google Shape;4893;p51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4" name="Google Shape;4894;p51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5" name="Google Shape;4895;p51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6" name="Google Shape;4896;p51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7" name="Google Shape;4897;p51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98" name="Google Shape;4898;p51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4781;p51">
            <a:extLst>
              <a:ext uri="{FF2B5EF4-FFF2-40B4-BE49-F238E27FC236}">
                <a16:creationId xmlns:a16="http://schemas.microsoft.com/office/drawing/2014/main" id="{67D77AA7-592F-49D4-B9C5-DD8023D13C2F}"/>
              </a:ext>
            </a:extLst>
          </p:cNvPr>
          <p:cNvSpPr txBox="1">
            <a:spLocks/>
          </p:cNvSpPr>
          <p:nvPr/>
        </p:nvSpPr>
        <p:spPr>
          <a:xfrm>
            <a:off x="863265" y="2969228"/>
            <a:ext cx="3518235" cy="417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nn-NO" dirty="0"/>
              <a:t>Kerja sama dengan toko elektronik</a:t>
            </a:r>
            <a:endParaRPr lang="en-ID" dirty="0"/>
          </a:p>
        </p:txBody>
      </p:sp>
      <p:sp>
        <p:nvSpPr>
          <p:cNvPr id="11" name="Google Shape;4781;p51">
            <a:extLst>
              <a:ext uri="{FF2B5EF4-FFF2-40B4-BE49-F238E27FC236}">
                <a16:creationId xmlns:a16="http://schemas.microsoft.com/office/drawing/2014/main" id="{033EDFB4-2BEF-7329-B50A-AE2BACA40963}"/>
              </a:ext>
            </a:extLst>
          </p:cNvPr>
          <p:cNvSpPr txBox="1">
            <a:spLocks/>
          </p:cNvSpPr>
          <p:nvPr/>
        </p:nvSpPr>
        <p:spPr>
          <a:xfrm>
            <a:off x="863265" y="3395542"/>
            <a:ext cx="4024200" cy="65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pt-BR" dirty="0"/>
              <a:t>Program referral (ajak teman → dapat voucher servis)</a:t>
            </a:r>
            <a:endParaRPr lang="en-ID" dirty="0"/>
          </a:p>
        </p:txBody>
      </p:sp>
      <p:sp>
        <p:nvSpPr>
          <p:cNvPr id="12" name="Google Shape;4781;p51">
            <a:extLst>
              <a:ext uri="{FF2B5EF4-FFF2-40B4-BE49-F238E27FC236}">
                <a16:creationId xmlns:a16="http://schemas.microsoft.com/office/drawing/2014/main" id="{2EA238F7-8409-C96B-E7DF-D886B8CF52BD}"/>
              </a:ext>
            </a:extLst>
          </p:cNvPr>
          <p:cNvSpPr txBox="1">
            <a:spLocks/>
          </p:cNvSpPr>
          <p:nvPr/>
        </p:nvSpPr>
        <p:spPr>
          <a:xfrm>
            <a:off x="713214" y="4056956"/>
            <a:ext cx="5001786" cy="65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M Sans"/>
              <a:buNone/>
              <a:defRPr sz="16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"/>
              <a:buNone/>
              <a:defRPr sz="21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dirty="0"/>
              <a:t>Rating &amp; review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p46"/>
          <p:cNvSpPr txBox="1">
            <a:spLocks noGrp="1"/>
          </p:cNvSpPr>
          <p:nvPr>
            <p:ph type="title"/>
          </p:nvPr>
        </p:nvSpPr>
        <p:spPr>
          <a:xfrm>
            <a:off x="617368" y="1405382"/>
            <a:ext cx="3858775" cy="2189631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br>
              <a:rPr lang="en" dirty="0"/>
            </a:br>
            <a:r>
              <a:rPr lang="en" sz="3200" dirty="0"/>
              <a:t>Do you have question?</a:t>
            </a:r>
            <a:endParaRPr sz="3200" dirty="0"/>
          </a:p>
        </p:txBody>
      </p:sp>
      <p:pic>
        <p:nvPicPr>
          <p:cNvPr id="4225" name="Google Shape;4225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156" r="37362"/>
          <a:stretch/>
        </p:blipFill>
        <p:spPr>
          <a:xfrm>
            <a:off x="4916889" y="852150"/>
            <a:ext cx="3439200" cy="3439200"/>
          </a:xfrm>
          <a:prstGeom prst="ellipse">
            <a:avLst/>
          </a:prstGeom>
        </p:spPr>
      </p:pic>
      <p:grpSp>
        <p:nvGrpSpPr>
          <p:cNvPr id="4226" name="Google Shape;4226;p46"/>
          <p:cNvGrpSpPr/>
          <p:nvPr/>
        </p:nvGrpSpPr>
        <p:grpSpPr>
          <a:xfrm rot="10800000" flipH="1">
            <a:off x="-12556" y="3712709"/>
            <a:ext cx="3191327" cy="418501"/>
            <a:chOff x="840080" y="1279248"/>
            <a:chExt cx="2185392" cy="286566"/>
          </a:xfrm>
        </p:grpSpPr>
        <p:grpSp>
          <p:nvGrpSpPr>
            <p:cNvPr id="4227" name="Google Shape;4227;p46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4228" name="Google Shape;4228;p46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9" name="Google Shape;4229;p46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0" name="Google Shape;4230;p46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1" name="Google Shape;4231;p46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2" name="Google Shape;4232;p46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3" name="Google Shape;4233;p46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4" name="Google Shape;4234;p46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5" name="Google Shape;4235;p46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6" name="Google Shape;4236;p46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7" name="Google Shape;4237;p46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8" name="Google Shape;4238;p46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9" name="Google Shape;4239;p46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0" name="Google Shape;4240;p46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1" name="Google Shape;4241;p46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2" name="Google Shape;4242;p46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3" name="Google Shape;4243;p46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4" name="Google Shape;4244;p46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5" name="Google Shape;4245;p46"/>
          <p:cNvGrpSpPr/>
          <p:nvPr/>
        </p:nvGrpSpPr>
        <p:grpSpPr>
          <a:xfrm>
            <a:off x="4278160" y="852149"/>
            <a:ext cx="4152624" cy="3353768"/>
            <a:chOff x="4278160" y="852149"/>
            <a:chExt cx="4152624" cy="3353768"/>
          </a:xfrm>
        </p:grpSpPr>
        <p:grpSp>
          <p:nvGrpSpPr>
            <p:cNvPr id="4246" name="Google Shape;4246;p46"/>
            <p:cNvGrpSpPr/>
            <p:nvPr/>
          </p:nvGrpSpPr>
          <p:grpSpPr>
            <a:xfrm>
              <a:off x="7500603" y="852149"/>
              <a:ext cx="930182" cy="1021079"/>
              <a:chOff x="5603973" y="2744156"/>
              <a:chExt cx="551840" cy="605730"/>
            </a:xfrm>
          </p:grpSpPr>
          <p:sp>
            <p:nvSpPr>
              <p:cNvPr id="4247" name="Google Shape;4247;p46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8" name="Google Shape;4248;p46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9" name="Google Shape;4249;p46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0" name="Google Shape;4250;p46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1" name="Google Shape;4251;p46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2" name="Google Shape;4252;p46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3" name="Google Shape;4253;p46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4" name="Google Shape;4254;p46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5" name="Google Shape;4255;p46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6" name="Google Shape;4256;p46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7" name="Google Shape;4257;p46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8" name="Google Shape;4258;p46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9" name="Google Shape;4259;p46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0" name="Google Shape;4260;p46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1" name="Google Shape;4261;p46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2" name="Google Shape;4262;p46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3" name="Google Shape;4263;p46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4" name="Google Shape;4264;p46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5" name="Google Shape;4265;p46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6" name="Google Shape;4266;p46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7" name="Google Shape;4267;p46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8" name="Google Shape;4268;p46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9" name="Google Shape;4269;p46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0" name="Google Shape;4270;p46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1" name="Google Shape;4271;p46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2" name="Google Shape;4272;p46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3" name="Google Shape;4273;p46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4" name="Google Shape;4274;p46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5" name="Google Shape;4275;p46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6" name="Google Shape;4276;p46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7" name="Google Shape;4277;p46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8" name="Google Shape;4278;p46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9" name="Google Shape;4279;p46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0" name="Google Shape;4280;p46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1" name="Google Shape;4281;p46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2" name="Google Shape;4282;p46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3" name="Google Shape;4283;p46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4" name="Google Shape;4284;p46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5" name="Google Shape;4285;p46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6" name="Google Shape;4286;p46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7" name="Google Shape;4287;p46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8" name="Google Shape;4288;p46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9" name="Google Shape;4289;p46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0" name="Google Shape;4290;p46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1" name="Google Shape;4291;p46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2" name="Google Shape;4292;p46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3" name="Google Shape;4293;p46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4" name="Google Shape;4294;p46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5" name="Google Shape;4295;p46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6" name="Google Shape;4296;p46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7" name="Google Shape;4297;p46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8" name="Google Shape;4298;p46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9" name="Google Shape;4299;p46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0" name="Google Shape;4300;p46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1" name="Google Shape;4301;p46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2" name="Google Shape;4302;p46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03" name="Google Shape;4303;p46"/>
            <p:cNvGrpSpPr/>
            <p:nvPr/>
          </p:nvGrpSpPr>
          <p:grpSpPr>
            <a:xfrm>
              <a:off x="4278160" y="3184837"/>
              <a:ext cx="930182" cy="1021079"/>
              <a:chOff x="5603973" y="2744156"/>
              <a:chExt cx="551840" cy="605730"/>
            </a:xfrm>
          </p:grpSpPr>
          <p:sp>
            <p:nvSpPr>
              <p:cNvPr id="4304" name="Google Shape;4304;p46"/>
              <p:cNvSpPr/>
              <p:nvPr/>
            </p:nvSpPr>
            <p:spPr>
              <a:xfrm>
                <a:off x="560397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5" name="Google Shape;4305;p46"/>
              <p:cNvSpPr/>
              <p:nvPr/>
            </p:nvSpPr>
            <p:spPr>
              <a:xfrm>
                <a:off x="560397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6" name="Google Shape;4306;p46"/>
              <p:cNvSpPr/>
              <p:nvPr/>
            </p:nvSpPr>
            <p:spPr>
              <a:xfrm>
                <a:off x="560397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7" name="Google Shape;4307;p46"/>
              <p:cNvSpPr/>
              <p:nvPr/>
            </p:nvSpPr>
            <p:spPr>
              <a:xfrm>
                <a:off x="560397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8" name="Google Shape;4308;p46"/>
              <p:cNvSpPr/>
              <p:nvPr/>
            </p:nvSpPr>
            <p:spPr>
              <a:xfrm>
                <a:off x="560397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9" name="Google Shape;4309;p46"/>
              <p:cNvSpPr/>
              <p:nvPr/>
            </p:nvSpPr>
            <p:spPr>
              <a:xfrm>
                <a:off x="560397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0" name="Google Shape;4310;p46"/>
              <p:cNvSpPr/>
              <p:nvPr/>
            </p:nvSpPr>
            <p:spPr>
              <a:xfrm>
                <a:off x="560397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1" name="Google Shape;4311;p46"/>
              <p:cNvSpPr/>
              <p:nvPr/>
            </p:nvSpPr>
            <p:spPr>
              <a:xfrm>
                <a:off x="560397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0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2" name="Google Shape;4312;p46"/>
              <p:cNvSpPr/>
              <p:nvPr/>
            </p:nvSpPr>
            <p:spPr>
              <a:xfrm>
                <a:off x="5692993" y="2744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3" name="Google Shape;4313;p46"/>
              <p:cNvSpPr/>
              <p:nvPr/>
            </p:nvSpPr>
            <p:spPr>
              <a:xfrm>
                <a:off x="5692993" y="2828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4" name="Google Shape;4314;p46"/>
              <p:cNvSpPr/>
              <p:nvPr/>
            </p:nvSpPr>
            <p:spPr>
              <a:xfrm>
                <a:off x="5692993" y="2912156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5" name="Google Shape;4315;p46"/>
              <p:cNvSpPr/>
              <p:nvPr/>
            </p:nvSpPr>
            <p:spPr>
              <a:xfrm>
                <a:off x="5692993" y="2996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6" name="Google Shape;4316;p46"/>
              <p:cNvSpPr/>
              <p:nvPr/>
            </p:nvSpPr>
            <p:spPr>
              <a:xfrm>
                <a:off x="5692993" y="3080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7" name="Google Shape;4317;p46"/>
              <p:cNvSpPr/>
              <p:nvPr/>
            </p:nvSpPr>
            <p:spPr>
              <a:xfrm>
                <a:off x="5692993" y="3164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8" name="Google Shape;4318;p46"/>
              <p:cNvSpPr/>
              <p:nvPr/>
            </p:nvSpPr>
            <p:spPr>
              <a:xfrm>
                <a:off x="5692993" y="3248157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9" name="Google Shape;4319;p46"/>
              <p:cNvSpPr/>
              <p:nvPr/>
            </p:nvSpPr>
            <p:spPr>
              <a:xfrm>
                <a:off x="5692993" y="3332158"/>
                <a:ext cx="17722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2" h="17728" extrusionOk="0">
                    <a:moveTo>
                      <a:pt x="18392" y="8966"/>
                    </a:moveTo>
                    <a:cubicBezTo>
                      <a:pt x="18392" y="13862"/>
                      <a:pt x="14425" y="17830"/>
                      <a:pt x="9531" y="17831"/>
                    </a:cubicBezTo>
                    <a:cubicBezTo>
                      <a:pt x="4638" y="17831"/>
                      <a:pt x="670" y="13862"/>
                      <a:pt x="670" y="8967"/>
                    </a:cubicBezTo>
                    <a:cubicBezTo>
                      <a:pt x="670" y="4071"/>
                      <a:pt x="4637" y="102"/>
                      <a:pt x="9531" y="102"/>
                    </a:cubicBezTo>
                    <a:cubicBezTo>
                      <a:pt x="9531" y="102"/>
                      <a:pt x="9531" y="102"/>
                      <a:pt x="9531" y="102"/>
                    </a:cubicBezTo>
                    <a:cubicBezTo>
                      <a:pt x="14425" y="102"/>
                      <a:pt x="18392" y="4071"/>
                      <a:pt x="18392" y="8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0" name="Google Shape;4320;p46"/>
              <p:cNvSpPr/>
              <p:nvPr/>
            </p:nvSpPr>
            <p:spPr>
              <a:xfrm>
                <a:off x="578201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1" name="Google Shape;4321;p46"/>
              <p:cNvSpPr/>
              <p:nvPr/>
            </p:nvSpPr>
            <p:spPr>
              <a:xfrm>
                <a:off x="578201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2" name="Google Shape;4322;p46"/>
              <p:cNvSpPr/>
              <p:nvPr/>
            </p:nvSpPr>
            <p:spPr>
              <a:xfrm>
                <a:off x="578201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3" name="Google Shape;4323;p46"/>
              <p:cNvSpPr/>
              <p:nvPr/>
            </p:nvSpPr>
            <p:spPr>
              <a:xfrm>
                <a:off x="578201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4" name="Google Shape;4324;p46"/>
              <p:cNvSpPr/>
              <p:nvPr/>
            </p:nvSpPr>
            <p:spPr>
              <a:xfrm>
                <a:off x="578201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5" name="Google Shape;4325;p46"/>
              <p:cNvSpPr/>
              <p:nvPr/>
            </p:nvSpPr>
            <p:spPr>
              <a:xfrm>
                <a:off x="578201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6" name="Google Shape;4326;p46"/>
              <p:cNvSpPr/>
              <p:nvPr/>
            </p:nvSpPr>
            <p:spPr>
              <a:xfrm>
                <a:off x="578201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7" name="Google Shape;4327;p46"/>
              <p:cNvSpPr/>
              <p:nvPr/>
            </p:nvSpPr>
            <p:spPr>
              <a:xfrm>
                <a:off x="578201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8" name="Google Shape;4328;p46"/>
              <p:cNvSpPr/>
              <p:nvPr/>
            </p:nvSpPr>
            <p:spPr>
              <a:xfrm>
                <a:off x="587103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9" name="Google Shape;4329;p46"/>
              <p:cNvSpPr/>
              <p:nvPr/>
            </p:nvSpPr>
            <p:spPr>
              <a:xfrm>
                <a:off x="587103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0" name="Google Shape;4330;p46"/>
              <p:cNvSpPr/>
              <p:nvPr/>
            </p:nvSpPr>
            <p:spPr>
              <a:xfrm>
                <a:off x="587103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1" name="Google Shape;4331;p46"/>
              <p:cNvSpPr/>
              <p:nvPr/>
            </p:nvSpPr>
            <p:spPr>
              <a:xfrm>
                <a:off x="587103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2" name="Google Shape;4332;p46"/>
              <p:cNvSpPr/>
              <p:nvPr/>
            </p:nvSpPr>
            <p:spPr>
              <a:xfrm>
                <a:off x="587103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3" name="Google Shape;4333;p46"/>
              <p:cNvSpPr/>
              <p:nvPr/>
            </p:nvSpPr>
            <p:spPr>
              <a:xfrm>
                <a:off x="587103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4" name="Google Shape;4334;p46"/>
              <p:cNvSpPr/>
              <p:nvPr/>
            </p:nvSpPr>
            <p:spPr>
              <a:xfrm>
                <a:off x="587103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5" name="Google Shape;4335;p46"/>
              <p:cNvSpPr/>
              <p:nvPr/>
            </p:nvSpPr>
            <p:spPr>
              <a:xfrm>
                <a:off x="587103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6" name="Google Shape;4336;p46"/>
              <p:cNvSpPr/>
              <p:nvPr/>
            </p:nvSpPr>
            <p:spPr>
              <a:xfrm>
                <a:off x="596005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7" name="Google Shape;4337;p46"/>
              <p:cNvSpPr/>
              <p:nvPr/>
            </p:nvSpPr>
            <p:spPr>
              <a:xfrm>
                <a:off x="596005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8" name="Google Shape;4338;p46"/>
              <p:cNvSpPr/>
              <p:nvPr/>
            </p:nvSpPr>
            <p:spPr>
              <a:xfrm>
                <a:off x="596005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9" name="Google Shape;4339;p46"/>
              <p:cNvSpPr/>
              <p:nvPr/>
            </p:nvSpPr>
            <p:spPr>
              <a:xfrm>
                <a:off x="596005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0" name="Google Shape;4340;p46"/>
              <p:cNvSpPr/>
              <p:nvPr/>
            </p:nvSpPr>
            <p:spPr>
              <a:xfrm>
                <a:off x="596005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1" name="Google Shape;4341;p46"/>
              <p:cNvSpPr/>
              <p:nvPr/>
            </p:nvSpPr>
            <p:spPr>
              <a:xfrm>
                <a:off x="596005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2" name="Google Shape;4342;p46"/>
              <p:cNvSpPr/>
              <p:nvPr/>
            </p:nvSpPr>
            <p:spPr>
              <a:xfrm>
                <a:off x="596005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3" name="Google Shape;4343;p46"/>
              <p:cNvSpPr/>
              <p:nvPr/>
            </p:nvSpPr>
            <p:spPr>
              <a:xfrm>
                <a:off x="596005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4" name="Google Shape;4344;p46"/>
              <p:cNvSpPr/>
              <p:nvPr/>
            </p:nvSpPr>
            <p:spPr>
              <a:xfrm>
                <a:off x="6049073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46"/>
              <p:cNvSpPr/>
              <p:nvPr/>
            </p:nvSpPr>
            <p:spPr>
              <a:xfrm>
                <a:off x="6049073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46"/>
              <p:cNvSpPr/>
              <p:nvPr/>
            </p:nvSpPr>
            <p:spPr>
              <a:xfrm>
                <a:off x="6049073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7" name="Google Shape;4347;p46"/>
              <p:cNvSpPr/>
              <p:nvPr/>
            </p:nvSpPr>
            <p:spPr>
              <a:xfrm>
                <a:off x="6049073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8" name="Google Shape;4348;p46"/>
              <p:cNvSpPr/>
              <p:nvPr/>
            </p:nvSpPr>
            <p:spPr>
              <a:xfrm>
                <a:off x="6049073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9" name="Google Shape;4349;p46"/>
              <p:cNvSpPr/>
              <p:nvPr/>
            </p:nvSpPr>
            <p:spPr>
              <a:xfrm>
                <a:off x="6049073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0" name="Google Shape;4350;p46"/>
              <p:cNvSpPr/>
              <p:nvPr/>
            </p:nvSpPr>
            <p:spPr>
              <a:xfrm>
                <a:off x="6049073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1" name="Google Shape;4351;p46"/>
              <p:cNvSpPr/>
              <p:nvPr/>
            </p:nvSpPr>
            <p:spPr>
              <a:xfrm>
                <a:off x="6049073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2" name="Google Shape;4352;p46"/>
              <p:cNvSpPr/>
              <p:nvPr/>
            </p:nvSpPr>
            <p:spPr>
              <a:xfrm>
                <a:off x="6138092" y="2744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3" name="Google Shape;4353;p46"/>
              <p:cNvSpPr/>
              <p:nvPr/>
            </p:nvSpPr>
            <p:spPr>
              <a:xfrm>
                <a:off x="6138092" y="2828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4" name="Google Shape;4354;p46"/>
              <p:cNvSpPr/>
              <p:nvPr/>
            </p:nvSpPr>
            <p:spPr>
              <a:xfrm>
                <a:off x="6138092" y="2912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8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5" name="Google Shape;4355;p46"/>
              <p:cNvSpPr/>
              <p:nvPr/>
            </p:nvSpPr>
            <p:spPr>
              <a:xfrm>
                <a:off x="6138092" y="2996156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6" name="Google Shape;4356;p46"/>
              <p:cNvSpPr/>
              <p:nvPr/>
            </p:nvSpPr>
            <p:spPr>
              <a:xfrm>
                <a:off x="6138092" y="3080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7" name="Google Shape;4357;p46"/>
              <p:cNvSpPr/>
              <p:nvPr/>
            </p:nvSpPr>
            <p:spPr>
              <a:xfrm>
                <a:off x="6138092" y="3164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8" name="Google Shape;4358;p46"/>
              <p:cNvSpPr/>
              <p:nvPr/>
            </p:nvSpPr>
            <p:spPr>
              <a:xfrm>
                <a:off x="6138092" y="3248157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60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9" name="Google Shape;4359;p46"/>
              <p:cNvSpPr/>
              <p:nvPr/>
            </p:nvSpPr>
            <p:spPr>
              <a:xfrm>
                <a:off x="6138092" y="3332158"/>
                <a:ext cx="17721" cy="17728"/>
              </a:xfrm>
              <a:custGeom>
                <a:avLst/>
                <a:gdLst/>
                <a:ahLst/>
                <a:cxnLst/>
                <a:rect l="l" t="t" r="r" b="b"/>
                <a:pathLst>
                  <a:path w="17721" h="17728" extrusionOk="0">
                    <a:moveTo>
                      <a:pt x="17722" y="8864"/>
                    </a:moveTo>
                    <a:cubicBezTo>
                      <a:pt x="17722" y="13760"/>
                      <a:pt x="13754" y="17728"/>
                      <a:pt x="8861" y="17728"/>
                    </a:cubicBezTo>
                    <a:cubicBezTo>
                      <a:pt x="3967" y="17728"/>
                      <a:pt x="0" y="13759"/>
                      <a:pt x="0" y="8864"/>
                    </a:cubicBezTo>
                    <a:cubicBezTo>
                      <a:pt x="0" y="3969"/>
                      <a:pt x="3967" y="0"/>
                      <a:pt x="8861" y="0"/>
                    </a:cubicBezTo>
                    <a:cubicBezTo>
                      <a:pt x="13755" y="0"/>
                      <a:pt x="17722" y="3969"/>
                      <a:pt x="17722" y="88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/>
              <a:t>Latar </a:t>
            </a:r>
            <a:r>
              <a:rPr lang="en-ID" dirty="0" err="1"/>
              <a:t>Belakang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dirty="0"/>
          </a:p>
        </p:txBody>
      </p:sp>
      <p:graphicFrame>
        <p:nvGraphicFramePr>
          <p:cNvPr id="3877" name="Google Shape;3877;p36"/>
          <p:cNvGraphicFramePr/>
          <p:nvPr>
            <p:extLst>
              <p:ext uri="{D42A27DB-BD31-4B8C-83A1-F6EECF244321}">
                <p14:modId xmlns:p14="http://schemas.microsoft.com/office/powerpoint/2010/main" val="1857706952"/>
              </p:ext>
            </p:extLst>
          </p:nvPr>
        </p:nvGraphicFramePr>
        <p:xfrm>
          <a:off x="844365" y="1485664"/>
          <a:ext cx="7518675" cy="2172172"/>
        </p:xfrm>
        <a:graphic>
          <a:graphicData uri="http://schemas.openxmlformats.org/drawingml/2006/table">
            <a:tbl>
              <a:tblPr>
                <a:noFill/>
                <a:tableStyleId>{5CDEB514-4544-4435-A8F6-A5AE2C4C842B}</a:tableStyleId>
              </a:tblPr>
              <a:tblGrid>
                <a:gridCol w="29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0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</a:t>
                      </a:r>
                      <a:endParaRPr sz="1600" b="1" u="sng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Banyak orang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sibuk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dan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tidak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sempat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mencari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teknisi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secara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langsung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sng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</a:t>
                      </a:r>
                      <a:endParaRPr sz="1600" b="1" u="sng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Sulit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menemukan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teknisi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yang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terpercaya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dan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profesional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0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</a:t>
                      </a:r>
                      <a:endParaRPr sz="1600" b="1" u="sng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Tidak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ada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standar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harga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yang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jelas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untuk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jasa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perbaikan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0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4</a:t>
                      </a:r>
                      <a:endParaRPr sz="1600" b="1" u="sng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Proses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servis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tradisional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memakan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waktu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dan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sering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tidak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efisien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.</a:t>
                      </a:r>
                      <a:endParaRPr sz="1600" dirty="0">
                        <a:solidFill>
                          <a:schemeClr val="tx1"/>
                        </a:solidFill>
                        <a:latin typeface="DM Sans" pitchFamily="2" charset="0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9595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 algn="ctr"/>
            <a:r>
              <a:rPr lang="en-ID" dirty="0"/>
              <a:t>Ide &amp; </a:t>
            </a:r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Bisnis</a:t>
            </a:r>
            <a:endParaRPr dirty="0"/>
          </a:p>
        </p:txBody>
      </p:sp>
      <p:sp>
        <p:nvSpPr>
          <p:cNvPr id="3895" name="Google Shape;3895;p37"/>
          <p:cNvSpPr txBox="1">
            <a:spLocks noGrp="1"/>
          </p:cNvSpPr>
          <p:nvPr>
            <p:ph type="title" idx="13"/>
          </p:nvPr>
        </p:nvSpPr>
        <p:spPr>
          <a:xfrm>
            <a:off x="857998" y="2696787"/>
            <a:ext cx="415536" cy="481624"/>
          </a:xfrm>
          <a:prstGeom prst="rect">
            <a:avLst/>
          </a:prstGeom>
        </p:spPr>
        <p:txBody>
          <a:bodyPr spcFirstLastPara="1" wrap="square" lIns="118850" tIns="91425" rIns="91425" bIns="5485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</a:t>
            </a:r>
            <a:endParaRPr dirty="0"/>
          </a:p>
        </p:txBody>
      </p:sp>
      <p:sp>
        <p:nvSpPr>
          <p:cNvPr id="3898" name="Google Shape;3898;p37"/>
          <p:cNvSpPr txBox="1">
            <a:spLocks noGrp="1"/>
          </p:cNvSpPr>
          <p:nvPr>
            <p:ph type="subTitle" idx="16"/>
          </p:nvPr>
        </p:nvSpPr>
        <p:spPr>
          <a:xfrm>
            <a:off x="720000" y="1297645"/>
            <a:ext cx="7704000" cy="1075659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b="1" dirty="0" err="1"/>
              <a:t>FixItNow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 on-demand yang </a:t>
            </a:r>
            <a:r>
              <a:rPr lang="en-ID" dirty="0" err="1"/>
              <a:t>menghubungkan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profesional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:</a:t>
            </a:r>
            <a:endParaRPr dirty="0"/>
          </a:p>
        </p:txBody>
      </p:sp>
      <p:sp>
        <p:nvSpPr>
          <p:cNvPr id="3901" name="Google Shape;3901;p37"/>
          <p:cNvSpPr txBox="1">
            <a:spLocks noGrp="1"/>
          </p:cNvSpPr>
          <p:nvPr>
            <p:ph type="subTitle" idx="19"/>
          </p:nvPr>
        </p:nvSpPr>
        <p:spPr>
          <a:xfrm>
            <a:off x="1393196" y="2696787"/>
            <a:ext cx="6165844" cy="3945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/>
              <a:t>Elektronik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 (TV, </a:t>
            </a:r>
            <a:r>
              <a:rPr lang="en-ID" dirty="0" err="1"/>
              <a:t>kulkas</a:t>
            </a:r>
            <a:r>
              <a:rPr lang="en-ID" dirty="0"/>
              <a:t>, </a:t>
            </a:r>
            <a:r>
              <a:rPr lang="en-ID" dirty="0" err="1"/>
              <a:t>mesin</a:t>
            </a:r>
            <a:r>
              <a:rPr lang="en-ID" dirty="0"/>
              <a:t> </a:t>
            </a:r>
            <a:r>
              <a:rPr lang="en-ID" dirty="0" err="1"/>
              <a:t>cuci</a:t>
            </a:r>
            <a:r>
              <a:rPr lang="en-ID" dirty="0"/>
              <a:t>)</a:t>
            </a:r>
            <a:endParaRPr dirty="0"/>
          </a:p>
        </p:txBody>
      </p:sp>
      <p:sp>
        <p:nvSpPr>
          <p:cNvPr id="30" name="Google Shape;3901;p37">
            <a:extLst>
              <a:ext uri="{FF2B5EF4-FFF2-40B4-BE49-F238E27FC236}">
                <a16:creationId xmlns:a16="http://schemas.microsoft.com/office/drawing/2014/main" id="{5F5911F0-548E-C565-8E28-722A4C72218D}"/>
              </a:ext>
            </a:extLst>
          </p:cNvPr>
          <p:cNvSpPr txBox="1">
            <a:spLocks/>
          </p:cNvSpPr>
          <p:nvPr/>
        </p:nvSpPr>
        <p:spPr>
          <a:xfrm>
            <a:off x="1393196" y="3414770"/>
            <a:ext cx="6165844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nl-NL" dirty="0"/>
              <a:t>Laptop, komputer, AC, dan lainnya</a:t>
            </a:r>
            <a:endParaRPr lang="en-ID" dirty="0"/>
          </a:p>
        </p:txBody>
      </p:sp>
      <p:sp>
        <p:nvSpPr>
          <p:cNvPr id="31" name="Google Shape;3895;p37">
            <a:extLst>
              <a:ext uri="{FF2B5EF4-FFF2-40B4-BE49-F238E27FC236}">
                <a16:creationId xmlns:a16="http://schemas.microsoft.com/office/drawing/2014/main" id="{2C3833DB-43FB-7F9F-7B4C-909068D7EA8C}"/>
              </a:ext>
            </a:extLst>
          </p:cNvPr>
          <p:cNvSpPr txBox="1">
            <a:spLocks/>
          </p:cNvSpPr>
          <p:nvPr/>
        </p:nvSpPr>
        <p:spPr>
          <a:xfrm>
            <a:off x="857998" y="3414770"/>
            <a:ext cx="415536" cy="4816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8850" tIns="91425" rIns="91425" bIns="54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2800" b="0" i="0" u="none" strike="noStrike" cap="none">
                <a:solidFill>
                  <a:schemeClr val="lt2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r>
              <a:rPr lang="en" dirty="0"/>
              <a:t>-</a:t>
            </a:r>
          </a:p>
        </p:txBody>
      </p:sp>
      <p:sp>
        <p:nvSpPr>
          <p:cNvPr id="33" name="Google Shape;3901;p37">
            <a:extLst>
              <a:ext uri="{FF2B5EF4-FFF2-40B4-BE49-F238E27FC236}">
                <a16:creationId xmlns:a16="http://schemas.microsoft.com/office/drawing/2014/main" id="{A7C28598-C36E-883E-F1E8-3773BA2955BB}"/>
              </a:ext>
            </a:extLst>
          </p:cNvPr>
          <p:cNvSpPr txBox="1">
            <a:spLocks/>
          </p:cNvSpPr>
          <p:nvPr/>
        </p:nvSpPr>
        <p:spPr>
          <a:xfrm>
            <a:off x="1393196" y="3962400"/>
            <a:ext cx="6988804" cy="63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</a:t>
            </a:r>
            <a:r>
              <a:rPr lang="en-ID" dirty="0" err="1"/>
              <a:t>pesan</a:t>
            </a:r>
            <a:r>
              <a:rPr lang="en-ID" dirty="0"/>
              <a:t> </a:t>
            </a:r>
            <a:r>
              <a:rPr lang="en-ID" dirty="0" err="1"/>
              <a:t>lewat</a:t>
            </a:r>
            <a:r>
              <a:rPr lang="en-ID" dirty="0"/>
              <a:t> </a:t>
            </a:r>
            <a:r>
              <a:rPr lang="en-ID" dirty="0" err="1"/>
              <a:t>aplikasi</a:t>
            </a:r>
            <a:r>
              <a:rPr lang="en-ID" dirty="0"/>
              <a:t>, dan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datang</a:t>
            </a:r>
            <a:r>
              <a:rPr lang="en-ID" dirty="0"/>
              <a:t> </a:t>
            </a:r>
            <a:r>
              <a:rPr lang="en-ID" dirty="0" err="1"/>
              <a:t>langsung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.</a:t>
            </a:r>
          </a:p>
        </p:txBody>
      </p:sp>
      <p:sp>
        <p:nvSpPr>
          <p:cNvPr id="34" name="Google Shape;3895;p37">
            <a:extLst>
              <a:ext uri="{FF2B5EF4-FFF2-40B4-BE49-F238E27FC236}">
                <a16:creationId xmlns:a16="http://schemas.microsoft.com/office/drawing/2014/main" id="{A7198254-EE75-1C86-88CA-C124800388C0}"/>
              </a:ext>
            </a:extLst>
          </p:cNvPr>
          <p:cNvSpPr txBox="1">
            <a:spLocks/>
          </p:cNvSpPr>
          <p:nvPr/>
        </p:nvSpPr>
        <p:spPr>
          <a:xfrm>
            <a:off x="857998" y="4084492"/>
            <a:ext cx="415536" cy="4816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18850" tIns="91425" rIns="91425" bIns="548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2800" b="0" i="0" u="none" strike="noStrike" cap="none">
                <a:solidFill>
                  <a:schemeClr val="lt2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rbanist Black"/>
              <a:buNone/>
              <a:defRPr sz="3000" b="0" i="0" u="none" strike="noStrike" cap="none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defRPr>
            </a:lvl9pPr>
          </a:lstStyle>
          <a:p>
            <a:r>
              <a:rPr lang="en" dirty="0"/>
              <a:t>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p38"/>
          <p:cNvSpPr txBox="1">
            <a:spLocks noGrp="1"/>
          </p:cNvSpPr>
          <p:nvPr>
            <p:ph type="title"/>
          </p:nvPr>
        </p:nvSpPr>
        <p:spPr>
          <a:xfrm>
            <a:off x="3291231" y="1619975"/>
            <a:ext cx="5674089" cy="11955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lvl="0"/>
            <a:r>
              <a:rPr lang="en-ID" sz="6000" dirty="0"/>
              <a:t>Target Pasar</a:t>
            </a:r>
            <a:endParaRPr sz="6000" dirty="0"/>
          </a:p>
        </p:txBody>
      </p:sp>
      <p:sp>
        <p:nvSpPr>
          <p:cNvPr id="3909" name="Google Shape;3909;p38"/>
          <p:cNvSpPr txBox="1">
            <a:spLocks noGrp="1"/>
          </p:cNvSpPr>
          <p:nvPr>
            <p:ph type="subTitle" idx="1"/>
          </p:nvPr>
        </p:nvSpPr>
        <p:spPr>
          <a:xfrm>
            <a:off x="4482368" y="2815475"/>
            <a:ext cx="4255140" cy="9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sv-SE" dirty="0"/>
              <a:t>- Masyarakat urban dan pekerja kantoran</a:t>
            </a:r>
          </a:p>
          <a:p>
            <a:pPr marL="0" lvl="0" indent="0" algn="l"/>
            <a:r>
              <a:rPr lang="en-ID" dirty="0"/>
              <a:t>- </a:t>
            </a:r>
            <a:r>
              <a:rPr lang="en-ID" dirty="0" err="1"/>
              <a:t>Keluarga</a:t>
            </a:r>
            <a:r>
              <a:rPr lang="en-ID" dirty="0"/>
              <a:t> dan </a:t>
            </a:r>
            <a:r>
              <a:rPr lang="en-ID" dirty="0" err="1"/>
              <a:t>penghuni</a:t>
            </a:r>
            <a:r>
              <a:rPr lang="en-ID" dirty="0"/>
              <a:t> </a:t>
            </a:r>
            <a:r>
              <a:rPr lang="en-ID" dirty="0" err="1"/>
              <a:t>apartemen</a:t>
            </a:r>
            <a:r>
              <a:rPr lang="en-ID" dirty="0"/>
              <a:t>/kos</a:t>
            </a:r>
          </a:p>
          <a:p>
            <a:pPr marL="0" lvl="0" indent="0" algn="l"/>
            <a:r>
              <a:rPr lang="en-ID" dirty="0"/>
              <a:t>- UMKM yang </a:t>
            </a:r>
            <a:r>
              <a:rPr lang="en-ID" dirty="0" err="1"/>
              <a:t>butuh</a:t>
            </a:r>
            <a:r>
              <a:rPr lang="en-ID" dirty="0"/>
              <a:t> </a:t>
            </a:r>
            <a:r>
              <a:rPr lang="en-ID" dirty="0" err="1"/>
              <a:t>servis</a:t>
            </a:r>
            <a:r>
              <a:rPr lang="en-ID" dirty="0"/>
              <a:t> </a:t>
            </a:r>
            <a:r>
              <a:rPr lang="en-ID" dirty="0" err="1"/>
              <a:t>cepat</a:t>
            </a:r>
            <a:endParaRPr dirty="0"/>
          </a:p>
        </p:txBody>
      </p:sp>
      <p:pic>
        <p:nvPicPr>
          <p:cNvPr id="3910" name="Google Shape;3910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000" t="25200" r="20690" b="2424"/>
          <a:stretch/>
        </p:blipFill>
        <p:spPr>
          <a:xfrm>
            <a:off x="802089" y="852150"/>
            <a:ext cx="3439200" cy="3439200"/>
          </a:xfrm>
          <a:prstGeom prst="ellipse">
            <a:avLst/>
          </a:prstGeom>
        </p:spPr>
      </p:pic>
      <p:grpSp>
        <p:nvGrpSpPr>
          <p:cNvPr id="3911" name="Google Shape;3911;p38"/>
          <p:cNvGrpSpPr/>
          <p:nvPr/>
        </p:nvGrpSpPr>
        <p:grpSpPr>
          <a:xfrm flipH="1">
            <a:off x="703649" y="852149"/>
            <a:ext cx="930182" cy="1021079"/>
            <a:chOff x="5603973" y="2744156"/>
            <a:chExt cx="551840" cy="605730"/>
          </a:xfrm>
        </p:grpSpPr>
        <p:sp>
          <p:nvSpPr>
            <p:cNvPr id="3912" name="Google Shape;3912;p38"/>
            <p:cNvSpPr/>
            <p:nvPr/>
          </p:nvSpPr>
          <p:spPr>
            <a:xfrm>
              <a:off x="560397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38"/>
            <p:cNvSpPr/>
            <p:nvPr/>
          </p:nvSpPr>
          <p:spPr>
            <a:xfrm>
              <a:off x="560397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38"/>
            <p:cNvSpPr/>
            <p:nvPr/>
          </p:nvSpPr>
          <p:spPr>
            <a:xfrm>
              <a:off x="560397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38"/>
            <p:cNvSpPr/>
            <p:nvPr/>
          </p:nvSpPr>
          <p:spPr>
            <a:xfrm>
              <a:off x="560397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38"/>
            <p:cNvSpPr/>
            <p:nvPr/>
          </p:nvSpPr>
          <p:spPr>
            <a:xfrm>
              <a:off x="560397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8"/>
            <p:cNvSpPr/>
            <p:nvPr/>
          </p:nvSpPr>
          <p:spPr>
            <a:xfrm>
              <a:off x="560397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8"/>
            <p:cNvSpPr/>
            <p:nvPr/>
          </p:nvSpPr>
          <p:spPr>
            <a:xfrm>
              <a:off x="560397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8"/>
            <p:cNvSpPr/>
            <p:nvPr/>
          </p:nvSpPr>
          <p:spPr>
            <a:xfrm>
              <a:off x="560397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0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8"/>
            <p:cNvSpPr/>
            <p:nvPr/>
          </p:nvSpPr>
          <p:spPr>
            <a:xfrm>
              <a:off x="5692993" y="2744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8"/>
            <p:cNvSpPr/>
            <p:nvPr/>
          </p:nvSpPr>
          <p:spPr>
            <a:xfrm>
              <a:off x="5692993" y="2828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8"/>
            <p:cNvSpPr/>
            <p:nvPr/>
          </p:nvSpPr>
          <p:spPr>
            <a:xfrm>
              <a:off x="5692993" y="2912156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8"/>
            <p:cNvSpPr/>
            <p:nvPr/>
          </p:nvSpPr>
          <p:spPr>
            <a:xfrm>
              <a:off x="5692993" y="2996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8"/>
            <p:cNvSpPr/>
            <p:nvPr/>
          </p:nvSpPr>
          <p:spPr>
            <a:xfrm>
              <a:off x="5692993" y="3080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8"/>
            <p:cNvSpPr/>
            <p:nvPr/>
          </p:nvSpPr>
          <p:spPr>
            <a:xfrm>
              <a:off x="5692993" y="3164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8"/>
            <p:cNvSpPr/>
            <p:nvPr/>
          </p:nvSpPr>
          <p:spPr>
            <a:xfrm>
              <a:off x="5692993" y="3248157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8"/>
            <p:cNvSpPr/>
            <p:nvPr/>
          </p:nvSpPr>
          <p:spPr>
            <a:xfrm>
              <a:off x="5692993" y="3332158"/>
              <a:ext cx="17722" cy="17728"/>
            </a:xfrm>
            <a:custGeom>
              <a:avLst/>
              <a:gdLst/>
              <a:ahLst/>
              <a:cxnLst/>
              <a:rect l="l" t="t" r="r" b="b"/>
              <a:pathLst>
                <a:path w="17722" h="17728" extrusionOk="0">
                  <a:moveTo>
                    <a:pt x="18392" y="8966"/>
                  </a:moveTo>
                  <a:cubicBezTo>
                    <a:pt x="18392" y="13862"/>
                    <a:pt x="14425" y="17830"/>
                    <a:pt x="9531" y="17831"/>
                  </a:cubicBezTo>
                  <a:cubicBezTo>
                    <a:pt x="4638" y="17831"/>
                    <a:pt x="670" y="13862"/>
                    <a:pt x="670" y="8967"/>
                  </a:cubicBezTo>
                  <a:cubicBezTo>
                    <a:pt x="670" y="4071"/>
                    <a:pt x="4637" y="102"/>
                    <a:pt x="9531" y="102"/>
                  </a:cubicBezTo>
                  <a:cubicBezTo>
                    <a:pt x="9531" y="102"/>
                    <a:pt x="9531" y="102"/>
                    <a:pt x="9531" y="102"/>
                  </a:cubicBezTo>
                  <a:cubicBezTo>
                    <a:pt x="14425" y="102"/>
                    <a:pt x="18392" y="4071"/>
                    <a:pt x="18392" y="89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8"/>
            <p:cNvSpPr/>
            <p:nvPr/>
          </p:nvSpPr>
          <p:spPr>
            <a:xfrm>
              <a:off x="578201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8"/>
            <p:cNvSpPr/>
            <p:nvPr/>
          </p:nvSpPr>
          <p:spPr>
            <a:xfrm>
              <a:off x="578201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8"/>
            <p:cNvSpPr/>
            <p:nvPr/>
          </p:nvSpPr>
          <p:spPr>
            <a:xfrm>
              <a:off x="578201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8"/>
            <p:cNvSpPr/>
            <p:nvPr/>
          </p:nvSpPr>
          <p:spPr>
            <a:xfrm>
              <a:off x="578201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8"/>
            <p:cNvSpPr/>
            <p:nvPr/>
          </p:nvSpPr>
          <p:spPr>
            <a:xfrm>
              <a:off x="578201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8"/>
            <p:cNvSpPr/>
            <p:nvPr/>
          </p:nvSpPr>
          <p:spPr>
            <a:xfrm>
              <a:off x="578201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8"/>
            <p:cNvSpPr/>
            <p:nvPr/>
          </p:nvSpPr>
          <p:spPr>
            <a:xfrm>
              <a:off x="578201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5" name="Google Shape;3935;p38"/>
            <p:cNvSpPr/>
            <p:nvPr/>
          </p:nvSpPr>
          <p:spPr>
            <a:xfrm>
              <a:off x="578201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6" name="Google Shape;3936;p38"/>
            <p:cNvSpPr/>
            <p:nvPr/>
          </p:nvSpPr>
          <p:spPr>
            <a:xfrm>
              <a:off x="587103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7" name="Google Shape;3937;p38"/>
            <p:cNvSpPr/>
            <p:nvPr/>
          </p:nvSpPr>
          <p:spPr>
            <a:xfrm>
              <a:off x="587103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8" name="Google Shape;3938;p38"/>
            <p:cNvSpPr/>
            <p:nvPr/>
          </p:nvSpPr>
          <p:spPr>
            <a:xfrm>
              <a:off x="587103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9" name="Google Shape;3939;p38"/>
            <p:cNvSpPr/>
            <p:nvPr/>
          </p:nvSpPr>
          <p:spPr>
            <a:xfrm>
              <a:off x="587103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0" name="Google Shape;3940;p38"/>
            <p:cNvSpPr/>
            <p:nvPr/>
          </p:nvSpPr>
          <p:spPr>
            <a:xfrm>
              <a:off x="587103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1" name="Google Shape;3941;p38"/>
            <p:cNvSpPr/>
            <p:nvPr/>
          </p:nvSpPr>
          <p:spPr>
            <a:xfrm>
              <a:off x="587103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2" name="Google Shape;3942;p38"/>
            <p:cNvSpPr/>
            <p:nvPr/>
          </p:nvSpPr>
          <p:spPr>
            <a:xfrm>
              <a:off x="587103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3" name="Google Shape;3943;p38"/>
            <p:cNvSpPr/>
            <p:nvPr/>
          </p:nvSpPr>
          <p:spPr>
            <a:xfrm>
              <a:off x="587103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4" name="Google Shape;3944;p38"/>
            <p:cNvSpPr/>
            <p:nvPr/>
          </p:nvSpPr>
          <p:spPr>
            <a:xfrm>
              <a:off x="596005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5" name="Google Shape;3945;p38"/>
            <p:cNvSpPr/>
            <p:nvPr/>
          </p:nvSpPr>
          <p:spPr>
            <a:xfrm>
              <a:off x="596005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6" name="Google Shape;3946;p38"/>
            <p:cNvSpPr/>
            <p:nvPr/>
          </p:nvSpPr>
          <p:spPr>
            <a:xfrm>
              <a:off x="596005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7" name="Google Shape;3947;p38"/>
            <p:cNvSpPr/>
            <p:nvPr/>
          </p:nvSpPr>
          <p:spPr>
            <a:xfrm>
              <a:off x="596005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8" name="Google Shape;3948;p38"/>
            <p:cNvSpPr/>
            <p:nvPr/>
          </p:nvSpPr>
          <p:spPr>
            <a:xfrm>
              <a:off x="596005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9" name="Google Shape;3949;p38"/>
            <p:cNvSpPr/>
            <p:nvPr/>
          </p:nvSpPr>
          <p:spPr>
            <a:xfrm>
              <a:off x="596005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0" name="Google Shape;3950;p38"/>
            <p:cNvSpPr/>
            <p:nvPr/>
          </p:nvSpPr>
          <p:spPr>
            <a:xfrm>
              <a:off x="596005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1" name="Google Shape;3951;p38"/>
            <p:cNvSpPr/>
            <p:nvPr/>
          </p:nvSpPr>
          <p:spPr>
            <a:xfrm>
              <a:off x="596005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2" name="Google Shape;3952;p38"/>
            <p:cNvSpPr/>
            <p:nvPr/>
          </p:nvSpPr>
          <p:spPr>
            <a:xfrm>
              <a:off x="6049073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3" name="Google Shape;3953;p38"/>
            <p:cNvSpPr/>
            <p:nvPr/>
          </p:nvSpPr>
          <p:spPr>
            <a:xfrm>
              <a:off x="6049073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4" name="Google Shape;3954;p38"/>
            <p:cNvSpPr/>
            <p:nvPr/>
          </p:nvSpPr>
          <p:spPr>
            <a:xfrm>
              <a:off x="6049073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5" name="Google Shape;3955;p38"/>
            <p:cNvSpPr/>
            <p:nvPr/>
          </p:nvSpPr>
          <p:spPr>
            <a:xfrm>
              <a:off x="6049073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6" name="Google Shape;3956;p38"/>
            <p:cNvSpPr/>
            <p:nvPr/>
          </p:nvSpPr>
          <p:spPr>
            <a:xfrm>
              <a:off x="6049073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38"/>
            <p:cNvSpPr/>
            <p:nvPr/>
          </p:nvSpPr>
          <p:spPr>
            <a:xfrm>
              <a:off x="6049073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38"/>
            <p:cNvSpPr/>
            <p:nvPr/>
          </p:nvSpPr>
          <p:spPr>
            <a:xfrm>
              <a:off x="6049073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38"/>
            <p:cNvSpPr/>
            <p:nvPr/>
          </p:nvSpPr>
          <p:spPr>
            <a:xfrm>
              <a:off x="6049073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38"/>
            <p:cNvSpPr/>
            <p:nvPr/>
          </p:nvSpPr>
          <p:spPr>
            <a:xfrm>
              <a:off x="6138092" y="2744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38"/>
            <p:cNvSpPr/>
            <p:nvPr/>
          </p:nvSpPr>
          <p:spPr>
            <a:xfrm>
              <a:off x="6138092" y="2828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38"/>
            <p:cNvSpPr/>
            <p:nvPr/>
          </p:nvSpPr>
          <p:spPr>
            <a:xfrm>
              <a:off x="6138092" y="2912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8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38"/>
            <p:cNvSpPr/>
            <p:nvPr/>
          </p:nvSpPr>
          <p:spPr>
            <a:xfrm>
              <a:off x="6138092" y="2996156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38"/>
            <p:cNvSpPr/>
            <p:nvPr/>
          </p:nvSpPr>
          <p:spPr>
            <a:xfrm>
              <a:off x="6138092" y="3080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38"/>
            <p:cNvSpPr/>
            <p:nvPr/>
          </p:nvSpPr>
          <p:spPr>
            <a:xfrm>
              <a:off x="6138092" y="3164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38"/>
            <p:cNvSpPr/>
            <p:nvPr/>
          </p:nvSpPr>
          <p:spPr>
            <a:xfrm>
              <a:off x="6138092" y="3248157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60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7" name="Google Shape;3967;p38"/>
            <p:cNvSpPr/>
            <p:nvPr/>
          </p:nvSpPr>
          <p:spPr>
            <a:xfrm>
              <a:off x="6138092" y="3332158"/>
              <a:ext cx="17721" cy="17728"/>
            </a:xfrm>
            <a:custGeom>
              <a:avLst/>
              <a:gdLst/>
              <a:ahLst/>
              <a:cxnLst/>
              <a:rect l="l" t="t" r="r" b="b"/>
              <a:pathLst>
                <a:path w="17721" h="17728" extrusionOk="0">
                  <a:moveTo>
                    <a:pt x="17722" y="8864"/>
                  </a:moveTo>
                  <a:cubicBezTo>
                    <a:pt x="17722" y="13760"/>
                    <a:pt x="13754" y="17728"/>
                    <a:pt x="8861" y="17728"/>
                  </a:cubicBezTo>
                  <a:cubicBezTo>
                    <a:pt x="3967" y="17728"/>
                    <a:pt x="0" y="13759"/>
                    <a:pt x="0" y="8864"/>
                  </a:cubicBezTo>
                  <a:cubicBezTo>
                    <a:pt x="0" y="3969"/>
                    <a:pt x="3967" y="0"/>
                    <a:pt x="8861" y="0"/>
                  </a:cubicBezTo>
                  <a:cubicBezTo>
                    <a:pt x="13755" y="0"/>
                    <a:pt x="17722" y="3969"/>
                    <a:pt x="17722" y="8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8" name="Google Shape;3968;p38"/>
          <p:cNvGrpSpPr/>
          <p:nvPr/>
        </p:nvGrpSpPr>
        <p:grpSpPr>
          <a:xfrm>
            <a:off x="6278293" y="1055651"/>
            <a:ext cx="3191327" cy="418501"/>
            <a:chOff x="840080" y="1279248"/>
            <a:chExt cx="2185392" cy="286566"/>
          </a:xfrm>
        </p:grpSpPr>
        <p:grpSp>
          <p:nvGrpSpPr>
            <p:cNvPr id="3969" name="Google Shape;3969;p38"/>
            <p:cNvGrpSpPr/>
            <p:nvPr/>
          </p:nvGrpSpPr>
          <p:grpSpPr>
            <a:xfrm>
              <a:off x="840080" y="1279248"/>
              <a:ext cx="2163386" cy="286494"/>
              <a:chOff x="2175529" y="1718229"/>
              <a:chExt cx="1611581" cy="213435"/>
            </a:xfrm>
          </p:grpSpPr>
          <p:sp>
            <p:nvSpPr>
              <p:cNvPr id="3970" name="Google Shape;3970;p38"/>
              <p:cNvSpPr/>
              <p:nvPr/>
            </p:nvSpPr>
            <p:spPr>
              <a:xfrm>
                <a:off x="219192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38"/>
              <p:cNvSpPr/>
              <p:nvPr/>
            </p:nvSpPr>
            <p:spPr>
              <a:xfrm>
                <a:off x="229610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38"/>
              <p:cNvSpPr/>
              <p:nvPr/>
            </p:nvSpPr>
            <p:spPr>
              <a:xfrm>
                <a:off x="240027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38"/>
              <p:cNvSpPr/>
              <p:nvPr/>
            </p:nvSpPr>
            <p:spPr>
              <a:xfrm>
                <a:off x="250445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38"/>
              <p:cNvSpPr/>
              <p:nvPr/>
            </p:nvSpPr>
            <p:spPr>
              <a:xfrm>
                <a:off x="260863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8"/>
              <p:cNvSpPr/>
              <p:nvPr/>
            </p:nvSpPr>
            <p:spPr>
              <a:xfrm>
                <a:off x="2712815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8"/>
              <p:cNvSpPr/>
              <p:nvPr/>
            </p:nvSpPr>
            <p:spPr>
              <a:xfrm>
                <a:off x="2816994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8"/>
              <p:cNvSpPr/>
              <p:nvPr/>
            </p:nvSpPr>
            <p:spPr>
              <a:xfrm>
                <a:off x="2921175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8"/>
              <p:cNvSpPr/>
              <p:nvPr/>
            </p:nvSpPr>
            <p:spPr>
              <a:xfrm>
                <a:off x="3025354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6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8"/>
              <p:cNvSpPr/>
              <p:nvPr/>
            </p:nvSpPr>
            <p:spPr>
              <a:xfrm>
                <a:off x="3129532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8"/>
              <p:cNvSpPr/>
              <p:nvPr/>
            </p:nvSpPr>
            <p:spPr>
              <a:xfrm>
                <a:off x="3233711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3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8"/>
              <p:cNvSpPr/>
              <p:nvPr/>
            </p:nvSpPr>
            <p:spPr>
              <a:xfrm>
                <a:off x="3337890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8"/>
              <p:cNvSpPr/>
              <p:nvPr/>
            </p:nvSpPr>
            <p:spPr>
              <a:xfrm>
                <a:off x="3442069" y="1718229"/>
                <a:ext cx="136681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1" h="213435" extrusionOk="0">
                    <a:moveTo>
                      <a:pt x="87789" y="0"/>
                    </a:moveTo>
                    <a:lnTo>
                      <a:pt x="136682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8"/>
              <p:cNvSpPr/>
              <p:nvPr/>
            </p:nvSpPr>
            <p:spPr>
              <a:xfrm>
                <a:off x="3546247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8"/>
              <p:cNvSpPr/>
              <p:nvPr/>
            </p:nvSpPr>
            <p:spPr>
              <a:xfrm>
                <a:off x="3650426" y="1718229"/>
                <a:ext cx="136684" cy="213435"/>
              </a:xfrm>
              <a:custGeom>
                <a:avLst/>
                <a:gdLst/>
                <a:ahLst/>
                <a:cxnLst/>
                <a:rect l="l" t="t" r="r" b="b"/>
                <a:pathLst>
                  <a:path w="136684" h="213435" extrusionOk="0">
                    <a:moveTo>
                      <a:pt x="87789" y="0"/>
                    </a:moveTo>
                    <a:lnTo>
                      <a:pt x="136685" y="0"/>
                    </a:lnTo>
                    <a:lnTo>
                      <a:pt x="48896" y="213436"/>
                    </a:lnTo>
                    <a:lnTo>
                      <a:pt x="0" y="213436"/>
                    </a:lnTo>
                    <a:lnTo>
                      <a:pt x="877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8"/>
              <p:cNvSpPr/>
              <p:nvPr/>
            </p:nvSpPr>
            <p:spPr>
              <a:xfrm>
                <a:off x="2175529" y="1718229"/>
                <a:ext cx="48895" cy="118876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118876" extrusionOk="0">
                    <a:moveTo>
                      <a:pt x="48896" y="0"/>
                    </a:moveTo>
                    <a:lnTo>
                      <a:pt x="0" y="0"/>
                    </a:lnTo>
                    <a:lnTo>
                      <a:pt x="0" y="118876"/>
                    </a:lnTo>
                    <a:lnTo>
                      <a:pt x="488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86" name="Google Shape;3986;p38"/>
            <p:cNvSpPr/>
            <p:nvPr/>
          </p:nvSpPr>
          <p:spPr>
            <a:xfrm rot="10800000">
              <a:off x="2959830" y="1406223"/>
              <a:ext cx="65642" cy="159591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Kompetitor</a:t>
            </a:r>
            <a:endParaRPr dirty="0"/>
          </a:p>
        </p:txBody>
      </p:sp>
      <p:sp>
        <p:nvSpPr>
          <p:cNvPr id="4127" name="Google Shape;4127;p43"/>
          <p:cNvSpPr txBox="1">
            <a:spLocks noGrp="1"/>
          </p:cNvSpPr>
          <p:nvPr>
            <p:ph type="subTitle" idx="1"/>
          </p:nvPr>
        </p:nvSpPr>
        <p:spPr>
          <a:xfrm>
            <a:off x="720000" y="2475368"/>
            <a:ext cx="20894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- </a:t>
            </a:r>
            <a:r>
              <a:rPr lang="en-ID" dirty="0" err="1"/>
              <a:t>Semua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jasa</a:t>
            </a:r>
            <a:endParaRPr lang="en-ID" dirty="0"/>
          </a:p>
          <a:p>
            <a:pPr marL="0" lvl="0" indent="0"/>
            <a:r>
              <a:rPr lang="en-ID" dirty="0"/>
              <a:t>- Tidak </a:t>
            </a:r>
            <a:r>
              <a:rPr lang="en-ID" dirty="0" err="1"/>
              <a:t>fokus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teknisi</a:t>
            </a:r>
            <a:endParaRPr dirty="0"/>
          </a:p>
        </p:txBody>
      </p:sp>
      <p:sp>
        <p:nvSpPr>
          <p:cNvPr id="4128" name="Google Shape;4128;p43"/>
          <p:cNvSpPr txBox="1">
            <a:spLocks noGrp="1"/>
          </p:cNvSpPr>
          <p:nvPr>
            <p:ph type="subTitle" idx="2"/>
          </p:nvPr>
        </p:nvSpPr>
        <p:spPr>
          <a:xfrm>
            <a:off x="3066545" y="2473013"/>
            <a:ext cx="2565543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- </a:t>
            </a:r>
            <a:r>
              <a:rPr lang="en-ID" dirty="0" err="1"/>
              <a:t>Spesialis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perbaikan</a:t>
            </a:r>
            <a:endParaRPr lang="en-ID" dirty="0"/>
          </a:p>
          <a:p>
            <a:pPr marL="0" lvl="0" indent="0"/>
            <a:r>
              <a:rPr lang="en-ID" dirty="0"/>
              <a:t>- </a:t>
            </a:r>
            <a:r>
              <a:rPr lang="en-ID" dirty="0" err="1"/>
              <a:t>Fokus</a:t>
            </a:r>
            <a:r>
              <a:rPr lang="en-ID" dirty="0"/>
              <a:t> dan </a:t>
            </a:r>
            <a:r>
              <a:rPr lang="en-ID" dirty="0" err="1"/>
              <a:t>cepat</a:t>
            </a:r>
            <a:endParaRPr dirty="0"/>
          </a:p>
        </p:txBody>
      </p:sp>
      <p:sp>
        <p:nvSpPr>
          <p:cNvPr id="4129" name="Google Shape;4129;p43"/>
          <p:cNvSpPr txBox="1">
            <a:spLocks noGrp="1"/>
          </p:cNvSpPr>
          <p:nvPr>
            <p:ph type="subTitle" idx="3"/>
          </p:nvPr>
        </p:nvSpPr>
        <p:spPr>
          <a:xfrm>
            <a:off x="5632088" y="2473013"/>
            <a:ext cx="270437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- </a:t>
            </a:r>
            <a:r>
              <a:rPr lang="en-ID" dirty="0" err="1"/>
              <a:t>Renovasi</a:t>
            </a:r>
            <a:r>
              <a:rPr lang="en-ID" dirty="0"/>
              <a:t> &amp;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rumah</a:t>
            </a:r>
            <a:endParaRPr lang="en-ID" dirty="0"/>
          </a:p>
          <a:p>
            <a:pPr marL="0" lvl="0" indent="0"/>
            <a:r>
              <a:rPr lang="en-ID" dirty="0"/>
              <a:t>- Tidak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elektronik</a:t>
            </a:r>
            <a:endParaRPr dirty="0"/>
          </a:p>
        </p:txBody>
      </p:sp>
      <p:sp>
        <p:nvSpPr>
          <p:cNvPr id="4130" name="Google Shape;4130;p43"/>
          <p:cNvSpPr txBox="1">
            <a:spLocks noGrp="1"/>
          </p:cNvSpPr>
          <p:nvPr>
            <p:ph type="subTitle" idx="4"/>
          </p:nvPr>
        </p:nvSpPr>
        <p:spPr>
          <a:xfrm>
            <a:off x="977134" y="2146967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US" dirty="0"/>
              <a:t>K</a:t>
            </a:r>
            <a:r>
              <a:rPr lang="en-ID" dirty="0" err="1"/>
              <a:t>ompetitor</a:t>
            </a:r>
            <a:r>
              <a:rPr lang="en-ID" dirty="0"/>
              <a:t> A</a:t>
            </a:r>
            <a:endParaRPr dirty="0"/>
          </a:p>
        </p:txBody>
      </p:sp>
      <p:sp>
        <p:nvSpPr>
          <p:cNvPr id="4131" name="Google Shape;4131;p43"/>
          <p:cNvSpPr txBox="1">
            <a:spLocks noGrp="1"/>
          </p:cNvSpPr>
          <p:nvPr>
            <p:ph type="subTitle" idx="5"/>
          </p:nvPr>
        </p:nvSpPr>
        <p:spPr>
          <a:xfrm>
            <a:off x="3433177" y="2146967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FixItNow</a:t>
            </a:r>
            <a:endParaRPr dirty="0"/>
          </a:p>
        </p:txBody>
      </p:sp>
      <p:sp>
        <p:nvSpPr>
          <p:cNvPr id="4132" name="Google Shape;4132;p43"/>
          <p:cNvSpPr txBox="1">
            <a:spLocks noGrp="1"/>
          </p:cNvSpPr>
          <p:nvPr>
            <p:ph type="subTitle" idx="6"/>
          </p:nvPr>
        </p:nvSpPr>
        <p:spPr>
          <a:xfrm>
            <a:off x="5889219" y="2146967"/>
            <a:ext cx="2375700" cy="3687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 err="1"/>
              <a:t>Kompetitor</a:t>
            </a:r>
            <a:r>
              <a:rPr lang="en-ID" dirty="0"/>
              <a:t> B</a:t>
            </a:r>
            <a:endParaRPr dirty="0"/>
          </a:p>
        </p:txBody>
      </p:sp>
      <p:sp>
        <p:nvSpPr>
          <p:cNvPr id="4133" name="Google Shape;4133;p43"/>
          <p:cNvSpPr/>
          <p:nvPr/>
        </p:nvSpPr>
        <p:spPr>
          <a:xfrm>
            <a:off x="1086631" y="151470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34" name="Google Shape;4134;p43"/>
          <p:cNvSpPr/>
          <p:nvPr/>
        </p:nvSpPr>
        <p:spPr>
          <a:xfrm>
            <a:off x="3542672" y="151470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35" name="Google Shape;4135;p43"/>
          <p:cNvSpPr/>
          <p:nvPr/>
        </p:nvSpPr>
        <p:spPr>
          <a:xfrm>
            <a:off x="5998713" y="151470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136" name="Google Shape;4136;p43"/>
          <p:cNvGrpSpPr/>
          <p:nvPr/>
        </p:nvGrpSpPr>
        <p:grpSpPr>
          <a:xfrm>
            <a:off x="1284562" y="1600257"/>
            <a:ext cx="216374" cy="354818"/>
            <a:chOff x="1474672" y="1982513"/>
            <a:chExt cx="252155" cy="413493"/>
          </a:xfrm>
        </p:grpSpPr>
        <p:sp>
          <p:nvSpPr>
            <p:cNvPr id="4137" name="Google Shape;4137;p43"/>
            <p:cNvSpPr/>
            <p:nvPr/>
          </p:nvSpPr>
          <p:spPr>
            <a:xfrm>
              <a:off x="1474672" y="2011232"/>
              <a:ext cx="80571" cy="94862"/>
            </a:xfrm>
            <a:custGeom>
              <a:avLst/>
              <a:gdLst/>
              <a:ahLst/>
              <a:cxnLst/>
              <a:rect l="l" t="t" r="r" b="b"/>
              <a:pathLst>
                <a:path w="80571" h="94862" extrusionOk="0">
                  <a:moveTo>
                    <a:pt x="58871" y="9055"/>
                  </a:moveTo>
                  <a:cubicBezTo>
                    <a:pt x="54836" y="-527"/>
                    <a:pt x="42540" y="-3004"/>
                    <a:pt x="34901" y="4042"/>
                  </a:cubicBezTo>
                  <a:cubicBezTo>
                    <a:pt x="13305" y="23977"/>
                    <a:pt x="0" y="50957"/>
                    <a:pt x="0" y="80727"/>
                  </a:cubicBezTo>
                  <a:cubicBezTo>
                    <a:pt x="0" y="85517"/>
                    <a:pt x="371" y="90234"/>
                    <a:pt x="1038" y="94862"/>
                  </a:cubicBezTo>
                  <a:lnTo>
                    <a:pt x="80571" y="60628"/>
                  </a:lnTo>
                  <a:lnTo>
                    <a:pt x="58871" y="90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8" name="Google Shape;4138;p43"/>
            <p:cNvSpPr/>
            <p:nvPr/>
          </p:nvSpPr>
          <p:spPr>
            <a:xfrm>
              <a:off x="1484180" y="1982513"/>
              <a:ext cx="242647" cy="413493"/>
            </a:xfrm>
            <a:custGeom>
              <a:avLst/>
              <a:gdLst/>
              <a:ahLst/>
              <a:cxnLst/>
              <a:rect l="l" t="t" r="r" b="b"/>
              <a:pathLst>
                <a:path w="242647" h="413493" extrusionOk="0">
                  <a:moveTo>
                    <a:pt x="140273" y="217"/>
                  </a:moveTo>
                  <a:cubicBezTo>
                    <a:pt x="128674" y="-1711"/>
                    <a:pt x="119299" y="9547"/>
                    <a:pt x="123719" y="20434"/>
                  </a:cubicBezTo>
                  <a:lnTo>
                    <a:pt x="150982" y="87552"/>
                  </a:lnTo>
                  <a:lnTo>
                    <a:pt x="0" y="151985"/>
                  </a:lnTo>
                  <a:cubicBezTo>
                    <a:pt x="9982" y="173404"/>
                    <a:pt x="27292" y="191455"/>
                    <a:pt x="49333" y="203662"/>
                  </a:cubicBezTo>
                  <a:cubicBezTo>
                    <a:pt x="58663" y="208824"/>
                    <a:pt x="64656" y="218421"/>
                    <a:pt x="64656" y="229085"/>
                  </a:cubicBezTo>
                  <a:lnTo>
                    <a:pt x="64656" y="351366"/>
                  </a:lnTo>
                  <a:cubicBezTo>
                    <a:pt x="64656" y="384487"/>
                    <a:pt x="90450" y="414435"/>
                    <a:pt x="125603" y="413470"/>
                  </a:cubicBezTo>
                  <a:cubicBezTo>
                    <a:pt x="158309" y="412580"/>
                    <a:pt x="183317" y="383568"/>
                    <a:pt x="183317" y="350847"/>
                  </a:cubicBezTo>
                  <a:lnTo>
                    <a:pt x="183317" y="219400"/>
                  </a:lnTo>
                  <a:cubicBezTo>
                    <a:pt x="183317" y="209847"/>
                    <a:pt x="188820" y="200918"/>
                    <a:pt x="196592" y="195371"/>
                  </a:cubicBezTo>
                  <a:cubicBezTo>
                    <a:pt x="224715" y="174976"/>
                    <a:pt x="242648" y="144035"/>
                    <a:pt x="242648" y="109415"/>
                  </a:cubicBezTo>
                  <a:cubicBezTo>
                    <a:pt x="242648" y="55840"/>
                    <a:pt x="199307" y="10007"/>
                    <a:pt x="140273" y="217"/>
                  </a:cubicBezTo>
                  <a:close/>
                  <a:moveTo>
                    <a:pt x="104659" y="131027"/>
                  </a:moveTo>
                  <a:lnTo>
                    <a:pt x="120293" y="168761"/>
                  </a:lnTo>
                  <a:lnTo>
                    <a:pt x="106558" y="174427"/>
                  </a:lnTo>
                  <a:lnTo>
                    <a:pt x="90924" y="136693"/>
                  </a:lnTo>
                  <a:lnTo>
                    <a:pt x="104659" y="131027"/>
                  </a:lnTo>
                  <a:close/>
                  <a:moveTo>
                    <a:pt x="123986" y="376018"/>
                  </a:moveTo>
                  <a:cubicBezTo>
                    <a:pt x="112076" y="376018"/>
                    <a:pt x="102420" y="366362"/>
                    <a:pt x="102420" y="354451"/>
                  </a:cubicBezTo>
                  <a:cubicBezTo>
                    <a:pt x="102420" y="342541"/>
                    <a:pt x="112076" y="332885"/>
                    <a:pt x="123986" y="332885"/>
                  </a:cubicBezTo>
                  <a:cubicBezTo>
                    <a:pt x="135897" y="332885"/>
                    <a:pt x="145553" y="342541"/>
                    <a:pt x="145553" y="354451"/>
                  </a:cubicBezTo>
                  <a:cubicBezTo>
                    <a:pt x="145553" y="366362"/>
                    <a:pt x="135912" y="376018"/>
                    <a:pt x="123986" y="376018"/>
                  </a:cubicBezTo>
                  <a:close/>
                  <a:moveTo>
                    <a:pt x="133909" y="162843"/>
                  </a:moveTo>
                  <a:lnTo>
                    <a:pt x="118276" y="125108"/>
                  </a:lnTo>
                  <a:lnTo>
                    <a:pt x="132011" y="119442"/>
                  </a:lnTo>
                  <a:lnTo>
                    <a:pt x="147645" y="157177"/>
                  </a:lnTo>
                  <a:lnTo>
                    <a:pt x="133909" y="162843"/>
                  </a:lnTo>
                  <a:close/>
                  <a:moveTo>
                    <a:pt x="161246" y="151258"/>
                  </a:moveTo>
                  <a:lnTo>
                    <a:pt x="145612" y="113524"/>
                  </a:lnTo>
                  <a:lnTo>
                    <a:pt x="159348" y="107858"/>
                  </a:lnTo>
                  <a:lnTo>
                    <a:pt x="174981" y="145592"/>
                  </a:lnTo>
                  <a:lnTo>
                    <a:pt x="161246" y="1512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39" name="Google Shape;4139;p43"/>
          <p:cNvGrpSpPr/>
          <p:nvPr/>
        </p:nvGrpSpPr>
        <p:grpSpPr>
          <a:xfrm>
            <a:off x="3672692" y="1675682"/>
            <a:ext cx="369661" cy="203951"/>
            <a:chOff x="2296509" y="2784901"/>
            <a:chExt cx="430790" cy="237678"/>
          </a:xfrm>
        </p:grpSpPr>
        <p:sp>
          <p:nvSpPr>
            <p:cNvPr id="4140" name="Google Shape;4140;p43"/>
            <p:cNvSpPr/>
            <p:nvPr/>
          </p:nvSpPr>
          <p:spPr>
            <a:xfrm>
              <a:off x="2549041" y="2933255"/>
              <a:ext cx="118838" cy="89324"/>
            </a:xfrm>
            <a:custGeom>
              <a:avLst/>
              <a:gdLst/>
              <a:ahLst/>
              <a:cxnLst/>
              <a:rect l="l" t="t" r="r" b="b"/>
              <a:pathLst>
                <a:path w="118838" h="89324" extrusionOk="0">
                  <a:moveTo>
                    <a:pt x="0" y="0"/>
                  </a:moveTo>
                  <a:lnTo>
                    <a:pt x="0" y="89324"/>
                  </a:lnTo>
                  <a:lnTo>
                    <a:pt x="29710" y="89324"/>
                  </a:lnTo>
                  <a:lnTo>
                    <a:pt x="29710" y="44565"/>
                  </a:lnTo>
                  <a:lnTo>
                    <a:pt x="44565" y="44565"/>
                  </a:lnTo>
                  <a:lnTo>
                    <a:pt x="44565" y="89324"/>
                  </a:lnTo>
                  <a:lnTo>
                    <a:pt x="74274" y="89324"/>
                  </a:lnTo>
                  <a:lnTo>
                    <a:pt x="74274" y="44565"/>
                  </a:lnTo>
                  <a:lnTo>
                    <a:pt x="89129" y="44565"/>
                  </a:lnTo>
                  <a:lnTo>
                    <a:pt x="89129" y="89324"/>
                  </a:lnTo>
                  <a:lnTo>
                    <a:pt x="118839" y="89324"/>
                  </a:lnTo>
                  <a:lnTo>
                    <a:pt x="1188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1" name="Google Shape;4141;p43"/>
            <p:cNvSpPr/>
            <p:nvPr/>
          </p:nvSpPr>
          <p:spPr>
            <a:xfrm>
              <a:off x="2682735" y="2933450"/>
              <a:ext cx="44564" cy="89129"/>
            </a:xfrm>
            <a:custGeom>
              <a:avLst/>
              <a:gdLst/>
              <a:ahLst/>
              <a:cxnLst/>
              <a:rect l="l" t="t" r="r" b="b"/>
              <a:pathLst>
                <a:path w="44564" h="89129" extrusionOk="0">
                  <a:moveTo>
                    <a:pt x="29710" y="0"/>
                  </a:moveTo>
                  <a:lnTo>
                    <a:pt x="0" y="0"/>
                  </a:lnTo>
                  <a:lnTo>
                    <a:pt x="0" y="89129"/>
                  </a:lnTo>
                  <a:lnTo>
                    <a:pt x="29710" y="89129"/>
                  </a:lnTo>
                  <a:cubicBezTo>
                    <a:pt x="37913" y="89129"/>
                    <a:pt x="44565" y="82480"/>
                    <a:pt x="44565" y="74274"/>
                  </a:cubicBezTo>
                  <a:lnTo>
                    <a:pt x="44565" y="14855"/>
                  </a:lnTo>
                  <a:cubicBezTo>
                    <a:pt x="44565" y="6651"/>
                    <a:pt x="37913" y="0"/>
                    <a:pt x="29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2" name="Google Shape;4142;p43"/>
            <p:cNvSpPr/>
            <p:nvPr/>
          </p:nvSpPr>
          <p:spPr>
            <a:xfrm>
              <a:off x="2296509" y="2784901"/>
              <a:ext cx="237677" cy="237677"/>
            </a:xfrm>
            <a:custGeom>
              <a:avLst/>
              <a:gdLst/>
              <a:ahLst/>
              <a:cxnLst/>
              <a:rect l="l" t="t" r="r" b="b"/>
              <a:pathLst>
                <a:path w="237677" h="237677" extrusionOk="0">
                  <a:moveTo>
                    <a:pt x="207968" y="0"/>
                  </a:moveTo>
                  <a:lnTo>
                    <a:pt x="29710" y="0"/>
                  </a:lnTo>
                  <a:cubicBezTo>
                    <a:pt x="13303" y="0"/>
                    <a:pt x="0" y="13301"/>
                    <a:pt x="0" y="29710"/>
                  </a:cubicBezTo>
                  <a:lnTo>
                    <a:pt x="0" y="207968"/>
                  </a:lnTo>
                  <a:cubicBezTo>
                    <a:pt x="0" y="224377"/>
                    <a:pt x="13303" y="237678"/>
                    <a:pt x="29710" y="237678"/>
                  </a:cubicBezTo>
                  <a:lnTo>
                    <a:pt x="237678" y="237678"/>
                  </a:lnTo>
                  <a:lnTo>
                    <a:pt x="237678" y="29710"/>
                  </a:lnTo>
                  <a:cubicBezTo>
                    <a:pt x="237678" y="13301"/>
                    <a:pt x="224375" y="0"/>
                    <a:pt x="207968" y="0"/>
                  </a:cubicBezTo>
                  <a:close/>
                  <a:moveTo>
                    <a:pt x="119242" y="192918"/>
                  </a:moveTo>
                  <a:cubicBezTo>
                    <a:pt x="78239" y="192918"/>
                    <a:pt x="44982" y="159647"/>
                    <a:pt x="44982" y="118633"/>
                  </a:cubicBezTo>
                  <a:cubicBezTo>
                    <a:pt x="44982" y="77630"/>
                    <a:pt x="78239" y="44370"/>
                    <a:pt x="119242" y="44370"/>
                  </a:cubicBezTo>
                  <a:cubicBezTo>
                    <a:pt x="160270" y="44370"/>
                    <a:pt x="193531" y="77630"/>
                    <a:pt x="193531" y="118633"/>
                  </a:cubicBezTo>
                  <a:cubicBezTo>
                    <a:pt x="193531" y="159647"/>
                    <a:pt x="160285" y="192918"/>
                    <a:pt x="119242" y="192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3" name="Google Shape;4143;p43"/>
            <p:cNvSpPr/>
            <p:nvPr/>
          </p:nvSpPr>
          <p:spPr>
            <a:xfrm>
              <a:off x="2379690" y="2844321"/>
              <a:ext cx="72145" cy="118451"/>
            </a:xfrm>
            <a:custGeom>
              <a:avLst/>
              <a:gdLst/>
              <a:ahLst/>
              <a:cxnLst/>
              <a:rect l="l" t="t" r="r" b="b"/>
              <a:pathLst>
                <a:path w="72145" h="118451" extrusionOk="0">
                  <a:moveTo>
                    <a:pt x="68050" y="67701"/>
                  </a:moveTo>
                  <a:cubicBezTo>
                    <a:pt x="65421" y="62999"/>
                    <a:pt x="61813" y="59363"/>
                    <a:pt x="57203" y="56882"/>
                  </a:cubicBezTo>
                  <a:cubicBezTo>
                    <a:pt x="65570" y="50646"/>
                    <a:pt x="69755" y="42613"/>
                    <a:pt x="69755" y="32725"/>
                  </a:cubicBezTo>
                  <a:cubicBezTo>
                    <a:pt x="69755" y="23338"/>
                    <a:pt x="66592" y="15518"/>
                    <a:pt x="60246" y="9341"/>
                  </a:cubicBezTo>
                  <a:cubicBezTo>
                    <a:pt x="53903" y="3103"/>
                    <a:pt x="45979" y="0"/>
                    <a:pt x="36484" y="0"/>
                  </a:cubicBezTo>
                  <a:cubicBezTo>
                    <a:pt x="26931" y="0"/>
                    <a:pt x="18927" y="3103"/>
                    <a:pt x="12489" y="9341"/>
                  </a:cubicBezTo>
                  <a:cubicBezTo>
                    <a:pt x="6103" y="15578"/>
                    <a:pt x="2908" y="23338"/>
                    <a:pt x="2908" y="32664"/>
                  </a:cubicBezTo>
                  <a:cubicBezTo>
                    <a:pt x="2908" y="42918"/>
                    <a:pt x="7107" y="50997"/>
                    <a:pt x="15536" y="56944"/>
                  </a:cubicBezTo>
                  <a:cubicBezTo>
                    <a:pt x="5175" y="62132"/>
                    <a:pt x="0" y="71139"/>
                    <a:pt x="0" y="83979"/>
                  </a:cubicBezTo>
                  <a:cubicBezTo>
                    <a:pt x="0" y="93898"/>
                    <a:pt x="3485" y="102098"/>
                    <a:pt x="10423" y="108640"/>
                  </a:cubicBezTo>
                  <a:cubicBezTo>
                    <a:pt x="17298" y="115181"/>
                    <a:pt x="26046" y="118452"/>
                    <a:pt x="36680" y="118452"/>
                  </a:cubicBezTo>
                  <a:cubicBezTo>
                    <a:pt x="47042" y="118452"/>
                    <a:pt x="55532" y="115212"/>
                    <a:pt x="62180" y="108731"/>
                  </a:cubicBezTo>
                  <a:cubicBezTo>
                    <a:pt x="68827" y="102219"/>
                    <a:pt x="72145" y="93898"/>
                    <a:pt x="72145" y="83766"/>
                  </a:cubicBezTo>
                  <a:cubicBezTo>
                    <a:pt x="72145" y="77800"/>
                    <a:pt x="70774" y="72477"/>
                    <a:pt x="68050" y="67701"/>
                  </a:cubicBezTo>
                  <a:close/>
                  <a:moveTo>
                    <a:pt x="24222" y="20706"/>
                  </a:moveTo>
                  <a:cubicBezTo>
                    <a:pt x="27598" y="17344"/>
                    <a:pt x="31617" y="15653"/>
                    <a:pt x="36331" y="15653"/>
                  </a:cubicBezTo>
                  <a:cubicBezTo>
                    <a:pt x="41046" y="15653"/>
                    <a:pt x="45064" y="17343"/>
                    <a:pt x="48441" y="20706"/>
                  </a:cubicBezTo>
                  <a:cubicBezTo>
                    <a:pt x="51817" y="24113"/>
                    <a:pt x="53493" y="28099"/>
                    <a:pt x="53493" y="32829"/>
                  </a:cubicBezTo>
                  <a:cubicBezTo>
                    <a:pt x="53493" y="37546"/>
                    <a:pt x="51817" y="41562"/>
                    <a:pt x="48441" y="44924"/>
                  </a:cubicBezTo>
                  <a:cubicBezTo>
                    <a:pt x="45064" y="48333"/>
                    <a:pt x="41046" y="49976"/>
                    <a:pt x="36331" y="49976"/>
                  </a:cubicBezTo>
                  <a:cubicBezTo>
                    <a:pt x="31583" y="49976"/>
                    <a:pt x="27522" y="48333"/>
                    <a:pt x="24146" y="44924"/>
                  </a:cubicBezTo>
                  <a:cubicBezTo>
                    <a:pt x="20827" y="41624"/>
                    <a:pt x="19170" y="37514"/>
                    <a:pt x="19170" y="32586"/>
                  </a:cubicBezTo>
                  <a:cubicBezTo>
                    <a:pt x="19170" y="28054"/>
                    <a:pt x="20846" y="24096"/>
                    <a:pt x="24222" y="20706"/>
                  </a:cubicBezTo>
                  <a:close/>
                  <a:moveTo>
                    <a:pt x="49489" y="97169"/>
                  </a:moveTo>
                  <a:cubicBezTo>
                    <a:pt x="45779" y="100881"/>
                    <a:pt x="41307" y="102722"/>
                    <a:pt x="36056" y="102722"/>
                  </a:cubicBezTo>
                  <a:cubicBezTo>
                    <a:pt x="30764" y="102722"/>
                    <a:pt x="26275" y="100851"/>
                    <a:pt x="22565" y="97077"/>
                  </a:cubicBezTo>
                  <a:cubicBezTo>
                    <a:pt x="18912" y="93275"/>
                    <a:pt x="17085" y="88725"/>
                    <a:pt x="17085" y="83416"/>
                  </a:cubicBezTo>
                  <a:cubicBezTo>
                    <a:pt x="17085" y="78273"/>
                    <a:pt x="18942" y="73847"/>
                    <a:pt x="22638" y="70134"/>
                  </a:cubicBezTo>
                  <a:cubicBezTo>
                    <a:pt x="26398" y="66423"/>
                    <a:pt x="30870" y="64551"/>
                    <a:pt x="36056" y="64551"/>
                  </a:cubicBezTo>
                  <a:cubicBezTo>
                    <a:pt x="41308" y="64551"/>
                    <a:pt x="45780" y="66423"/>
                    <a:pt x="49490" y="70134"/>
                  </a:cubicBezTo>
                  <a:cubicBezTo>
                    <a:pt x="53189" y="73846"/>
                    <a:pt x="55046" y="78334"/>
                    <a:pt x="55046" y="83675"/>
                  </a:cubicBezTo>
                  <a:cubicBezTo>
                    <a:pt x="55046" y="88877"/>
                    <a:pt x="53189" y="93395"/>
                    <a:pt x="49489" y="97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4" name="Google Shape;4144;p43"/>
          <p:cNvSpPr/>
          <p:nvPr/>
        </p:nvSpPr>
        <p:spPr>
          <a:xfrm>
            <a:off x="6196627" y="1599322"/>
            <a:ext cx="229284" cy="356665"/>
          </a:xfrm>
          <a:custGeom>
            <a:avLst/>
            <a:gdLst/>
            <a:ahLst/>
            <a:cxnLst/>
            <a:rect l="l" t="t" r="r" b="b"/>
            <a:pathLst>
              <a:path w="267387" h="415936" extrusionOk="0">
                <a:moveTo>
                  <a:pt x="192415" y="170445"/>
                </a:moveTo>
                <a:cubicBezTo>
                  <a:pt x="192697" y="168112"/>
                  <a:pt x="193128" y="165810"/>
                  <a:pt x="193128" y="163403"/>
                </a:cubicBezTo>
                <a:cubicBezTo>
                  <a:pt x="193128" y="161056"/>
                  <a:pt x="192727" y="158843"/>
                  <a:pt x="192460" y="156570"/>
                </a:cubicBezTo>
                <a:cubicBezTo>
                  <a:pt x="230830" y="105024"/>
                  <a:pt x="216019" y="47387"/>
                  <a:pt x="177070" y="0"/>
                </a:cubicBezTo>
                <a:lnTo>
                  <a:pt x="140066" y="82801"/>
                </a:lnTo>
                <a:cubicBezTo>
                  <a:pt x="140111" y="82816"/>
                  <a:pt x="140156" y="82831"/>
                  <a:pt x="140185" y="82846"/>
                </a:cubicBezTo>
                <a:cubicBezTo>
                  <a:pt x="156496" y="90020"/>
                  <a:pt x="167741" y="103702"/>
                  <a:pt x="172703" y="119463"/>
                </a:cubicBezTo>
                <a:cubicBezTo>
                  <a:pt x="163062" y="110758"/>
                  <a:pt x="150599" y="105276"/>
                  <a:pt x="136828" y="104355"/>
                </a:cubicBezTo>
                <a:lnTo>
                  <a:pt x="90065" y="0"/>
                </a:lnTo>
                <a:cubicBezTo>
                  <a:pt x="51026" y="47506"/>
                  <a:pt x="36201" y="105291"/>
                  <a:pt x="74928" y="156942"/>
                </a:cubicBezTo>
                <a:cubicBezTo>
                  <a:pt x="74690" y="159096"/>
                  <a:pt x="74274" y="161190"/>
                  <a:pt x="74274" y="163403"/>
                </a:cubicBezTo>
                <a:cubicBezTo>
                  <a:pt x="74274" y="165914"/>
                  <a:pt x="74705" y="168306"/>
                  <a:pt x="75017" y="170727"/>
                </a:cubicBezTo>
                <a:cubicBezTo>
                  <a:pt x="29635" y="204596"/>
                  <a:pt x="0" y="258385"/>
                  <a:pt x="0" y="319379"/>
                </a:cubicBezTo>
                <a:cubicBezTo>
                  <a:pt x="0" y="348272"/>
                  <a:pt x="6833" y="375486"/>
                  <a:pt x="18583" y="399878"/>
                </a:cubicBezTo>
                <a:cubicBezTo>
                  <a:pt x="23575" y="409355"/>
                  <a:pt x="33409" y="415936"/>
                  <a:pt x="44802" y="415936"/>
                </a:cubicBezTo>
                <a:cubicBezTo>
                  <a:pt x="61143" y="415936"/>
                  <a:pt x="74512" y="402567"/>
                  <a:pt x="74512" y="386226"/>
                </a:cubicBezTo>
                <a:cubicBezTo>
                  <a:pt x="74512" y="381057"/>
                  <a:pt x="73056" y="376259"/>
                  <a:pt x="70709" y="372025"/>
                </a:cubicBezTo>
                <a:cubicBezTo>
                  <a:pt x="63371" y="355982"/>
                  <a:pt x="59241" y="338171"/>
                  <a:pt x="59241" y="319379"/>
                </a:cubicBezTo>
                <a:cubicBezTo>
                  <a:pt x="59241" y="277801"/>
                  <a:pt x="79444" y="241154"/>
                  <a:pt x="110401" y="218069"/>
                </a:cubicBezTo>
                <a:cubicBezTo>
                  <a:pt x="117561" y="221115"/>
                  <a:pt x="125420" y="222823"/>
                  <a:pt x="133694" y="222823"/>
                </a:cubicBezTo>
                <a:cubicBezTo>
                  <a:pt x="141938" y="222823"/>
                  <a:pt x="149782" y="221144"/>
                  <a:pt x="156912" y="218099"/>
                </a:cubicBezTo>
                <a:cubicBezTo>
                  <a:pt x="187869" y="241183"/>
                  <a:pt x="208146" y="277786"/>
                  <a:pt x="208146" y="319379"/>
                </a:cubicBezTo>
                <a:cubicBezTo>
                  <a:pt x="208146" y="338171"/>
                  <a:pt x="204017" y="355982"/>
                  <a:pt x="196678" y="372025"/>
                </a:cubicBezTo>
                <a:cubicBezTo>
                  <a:pt x="194331" y="376274"/>
                  <a:pt x="192875" y="381072"/>
                  <a:pt x="192875" y="386226"/>
                </a:cubicBezTo>
                <a:cubicBezTo>
                  <a:pt x="192875" y="402567"/>
                  <a:pt x="206245" y="415936"/>
                  <a:pt x="222585" y="415936"/>
                </a:cubicBezTo>
                <a:cubicBezTo>
                  <a:pt x="233979" y="415936"/>
                  <a:pt x="243813" y="409355"/>
                  <a:pt x="248804" y="399878"/>
                </a:cubicBezTo>
                <a:cubicBezTo>
                  <a:pt x="260554" y="375486"/>
                  <a:pt x="267387" y="348257"/>
                  <a:pt x="267387" y="319379"/>
                </a:cubicBezTo>
                <a:cubicBezTo>
                  <a:pt x="267402" y="258326"/>
                  <a:pt x="237856" y="204314"/>
                  <a:pt x="192415" y="170445"/>
                </a:cubicBezTo>
                <a:close/>
                <a:moveTo>
                  <a:pt x="133709" y="185686"/>
                </a:moveTo>
                <a:cubicBezTo>
                  <a:pt x="121409" y="185686"/>
                  <a:pt x="111426" y="175703"/>
                  <a:pt x="111426" y="163403"/>
                </a:cubicBezTo>
                <a:cubicBezTo>
                  <a:pt x="111426" y="151104"/>
                  <a:pt x="121409" y="141121"/>
                  <a:pt x="133709" y="141121"/>
                </a:cubicBezTo>
                <a:cubicBezTo>
                  <a:pt x="146008" y="141121"/>
                  <a:pt x="155991" y="151104"/>
                  <a:pt x="155991" y="163403"/>
                </a:cubicBezTo>
                <a:cubicBezTo>
                  <a:pt x="155991" y="175703"/>
                  <a:pt x="146008" y="185686"/>
                  <a:pt x="133709" y="18568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128;p43">
            <a:extLst>
              <a:ext uri="{FF2B5EF4-FFF2-40B4-BE49-F238E27FC236}">
                <a16:creationId xmlns:a16="http://schemas.microsoft.com/office/drawing/2014/main" id="{1461CAA0-D01D-D0EF-A9E4-6272AB2D40BA}"/>
              </a:ext>
            </a:extLst>
          </p:cNvPr>
          <p:cNvSpPr txBox="1">
            <a:spLocks/>
          </p:cNvSpPr>
          <p:nvPr/>
        </p:nvSpPr>
        <p:spPr>
          <a:xfrm>
            <a:off x="720000" y="3226714"/>
            <a:ext cx="6712188" cy="136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ID" sz="2000" b="1" dirty="0" err="1"/>
              <a:t>Keunggulan</a:t>
            </a:r>
            <a:r>
              <a:rPr lang="en-ID" sz="2000" b="1" dirty="0"/>
              <a:t> </a:t>
            </a:r>
            <a:r>
              <a:rPr lang="en-ID" sz="2000" b="1" dirty="0" err="1"/>
              <a:t>FixItNow</a:t>
            </a:r>
            <a:r>
              <a:rPr lang="en-ID" sz="2000" b="1" dirty="0"/>
              <a:t> :</a:t>
            </a:r>
          </a:p>
          <a:p>
            <a:r>
              <a:rPr lang="en-ID" sz="2000" dirty="0"/>
              <a:t>- </a:t>
            </a:r>
            <a:r>
              <a:rPr lang="en-ID" sz="2000" dirty="0" err="1"/>
              <a:t>Fokus</a:t>
            </a:r>
            <a:r>
              <a:rPr lang="en-ID" sz="2000" dirty="0"/>
              <a:t> </a:t>
            </a:r>
            <a:r>
              <a:rPr lang="en-ID" sz="2000" dirty="0" err="1"/>
              <a:t>hanya</a:t>
            </a:r>
            <a:r>
              <a:rPr lang="en-ID" sz="2000" dirty="0"/>
              <a:t> pada </a:t>
            </a:r>
            <a:r>
              <a:rPr lang="en-ID" sz="2000" dirty="0" err="1"/>
              <a:t>teknisi</a:t>
            </a:r>
            <a:r>
              <a:rPr lang="en-ID" sz="2000" dirty="0"/>
              <a:t> → </a:t>
            </a:r>
            <a:r>
              <a:rPr lang="en-ID" sz="2000" dirty="0" err="1"/>
              <a:t>kualitas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baik</a:t>
            </a:r>
            <a:endParaRPr lang="en-ID" sz="2000" dirty="0"/>
          </a:p>
          <a:p>
            <a:r>
              <a:rPr lang="en-ID" sz="2000" dirty="0"/>
              <a:t>- Real-time tracking &amp; chat </a:t>
            </a:r>
            <a:r>
              <a:rPr lang="en-ID" sz="2000" dirty="0" err="1"/>
              <a:t>langsung</a:t>
            </a:r>
            <a:endParaRPr lang="en-ID" sz="2000" dirty="0"/>
          </a:p>
          <a:p>
            <a:r>
              <a:rPr lang="en-ID" sz="2000" dirty="0"/>
              <a:t>- </a:t>
            </a:r>
            <a:r>
              <a:rPr lang="en-ID" sz="2000" dirty="0" err="1"/>
              <a:t>Garansi</a:t>
            </a:r>
            <a:r>
              <a:rPr lang="en-ID" sz="2000" dirty="0"/>
              <a:t> </a:t>
            </a:r>
            <a:r>
              <a:rPr lang="en-ID" sz="2000" dirty="0" err="1"/>
              <a:t>servis</a:t>
            </a:r>
            <a:r>
              <a:rPr lang="en-ID" sz="2000" dirty="0"/>
              <a:t> &amp; </a:t>
            </a:r>
            <a:r>
              <a:rPr lang="en-ID" sz="2000" dirty="0" err="1"/>
              <a:t>pembayaran</a:t>
            </a:r>
            <a:r>
              <a:rPr lang="en-ID" sz="2000" dirty="0"/>
              <a:t> cashless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Google Shape;4184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/>
              <a:t>Fitur Utama </a:t>
            </a:r>
            <a:r>
              <a:rPr lang="en-ID" dirty="0" err="1"/>
              <a:t>Aplikasi</a:t>
            </a:r>
            <a:endParaRPr dirty="0"/>
          </a:p>
        </p:txBody>
      </p:sp>
      <p:sp>
        <p:nvSpPr>
          <p:cNvPr id="4189" name="Google Shape;4189;p45"/>
          <p:cNvSpPr txBox="1">
            <a:spLocks noGrp="1"/>
          </p:cNvSpPr>
          <p:nvPr>
            <p:ph type="subTitle" idx="7"/>
          </p:nvPr>
        </p:nvSpPr>
        <p:spPr>
          <a:xfrm>
            <a:off x="1052977" y="2108824"/>
            <a:ext cx="2092200" cy="3771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perbaikan</a:t>
            </a:r>
            <a:endParaRPr dirty="0"/>
          </a:p>
        </p:txBody>
      </p:sp>
      <p:sp>
        <p:nvSpPr>
          <p:cNvPr id="4190" name="Google Shape;4190;p45"/>
          <p:cNvSpPr txBox="1">
            <a:spLocks noGrp="1"/>
          </p:cNvSpPr>
          <p:nvPr>
            <p:ph type="subTitle" idx="8"/>
          </p:nvPr>
        </p:nvSpPr>
        <p:spPr>
          <a:xfrm>
            <a:off x="3141878" y="1854551"/>
            <a:ext cx="2398092" cy="699717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 err="1"/>
              <a:t>Lihat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terdekat</a:t>
            </a:r>
            <a:r>
              <a:rPr lang="en-ID" dirty="0"/>
              <a:t> &amp; rating</a:t>
            </a:r>
            <a:endParaRPr dirty="0"/>
          </a:p>
        </p:txBody>
      </p:sp>
      <p:sp>
        <p:nvSpPr>
          <p:cNvPr id="4191" name="Google Shape;4191;p45"/>
          <p:cNvSpPr txBox="1">
            <a:spLocks noGrp="1"/>
          </p:cNvSpPr>
          <p:nvPr>
            <p:ph type="subTitle" idx="9"/>
          </p:nvPr>
        </p:nvSpPr>
        <p:spPr>
          <a:xfrm>
            <a:off x="6002123" y="1850221"/>
            <a:ext cx="2088900" cy="645656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nl-NL" dirty="0"/>
              <a:t>Chat dan kirim foto kerusakan</a:t>
            </a:r>
            <a:endParaRPr dirty="0"/>
          </a:p>
        </p:txBody>
      </p:sp>
      <p:sp>
        <p:nvSpPr>
          <p:cNvPr id="4192" name="Google Shape;4192;p45"/>
          <p:cNvSpPr txBox="1">
            <a:spLocks noGrp="1"/>
          </p:cNvSpPr>
          <p:nvPr>
            <p:ph type="subTitle" idx="13"/>
          </p:nvPr>
        </p:nvSpPr>
        <p:spPr>
          <a:xfrm>
            <a:off x="1052977" y="3570458"/>
            <a:ext cx="2092200" cy="65442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 err="1"/>
              <a:t>Estimasi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 </a:t>
            </a:r>
            <a:r>
              <a:rPr lang="en-ID" dirty="0" err="1"/>
              <a:t>otomatis</a:t>
            </a:r>
            <a:endParaRPr dirty="0"/>
          </a:p>
        </p:txBody>
      </p:sp>
      <p:sp>
        <p:nvSpPr>
          <p:cNvPr id="4193" name="Google Shape;4193;p45"/>
          <p:cNvSpPr txBox="1">
            <a:spLocks noGrp="1"/>
          </p:cNvSpPr>
          <p:nvPr>
            <p:ph type="subTitle" idx="14"/>
          </p:nvPr>
        </p:nvSpPr>
        <p:spPr>
          <a:xfrm>
            <a:off x="3088025" y="3563972"/>
            <a:ext cx="2966527" cy="100584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 err="1"/>
              <a:t>Pembayaran</a:t>
            </a:r>
            <a:r>
              <a:rPr lang="en-ID" dirty="0"/>
              <a:t> cashless (QRIS / e-wallet &amp; Transfer)</a:t>
            </a:r>
            <a:endParaRPr dirty="0"/>
          </a:p>
        </p:txBody>
      </p:sp>
      <p:sp>
        <p:nvSpPr>
          <p:cNvPr id="4194" name="Google Shape;4194;p45"/>
          <p:cNvSpPr txBox="1">
            <a:spLocks noGrp="1"/>
          </p:cNvSpPr>
          <p:nvPr>
            <p:ph type="subTitle" idx="15"/>
          </p:nvPr>
        </p:nvSpPr>
        <p:spPr>
          <a:xfrm>
            <a:off x="5998825" y="3649355"/>
            <a:ext cx="2088900" cy="64314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/>
            <a:r>
              <a:rPr lang="en-ID" dirty="0"/>
              <a:t>Review &amp; </a:t>
            </a:r>
            <a:r>
              <a:rPr lang="en-ID" dirty="0" err="1"/>
              <a:t>garansi</a:t>
            </a:r>
            <a:r>
              <a:rPr lang="en-ID" dirty="0"/>
              <a:t> </a:t>
            </a:r>
            <a:r>
              <a:rPr lang="en-ID" dirty="0" err="1"/>
              <a:t>servis</a:t>
            </a:r>
            <a:endParaRPr dirty="0"/>
          </a:p>
        </p:txBody>
      </p:sp>
      <p:sp>
        <p:nvSpPr>
          <p:cNvPr id="4195" name="Google Shape;4195;p45"/>
          <p:cNvSpPr/>
          <p:nvPr/>
        </p:nvSpPr>
        <p:spPr>
          <a:xfrm>
            <a:off x="1166211" y="1228732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96" name="Google Shape;4196;p45"/>
          <p:cNvSpPr/>
          <p:nvPr/>
        </p:nvSpPr>
        <p:spPr>
          <a:xfrm>
            <a:off x="1166211" y="297045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97" name="Google Shape;4197;p45"/>
          <p:cNvSpPr/>
          <p:nvPr/>
        </p:nvSpPr>
        <p:spPr>
          <a:xfrm>
            <a:off x="3634486" y="1228732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98" name="Google Shape;4198;p45"/>
          <p:cNvSpPr/>
          <p:nvPr/>
        </p:nvSpPr>
        <p:spPr>
          <a:xfrm>
            <a:off x="6102761" y="1228732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99" name="Google Shape;4199;p45"/>
          <p:cNvSpPr/>
          <p:nvPr/>
        </p:nvSpPr>
        <p:spPr>
          <a:xfrm>
            <a:off x="3635273" y="297045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00" name="Google Shape;4200;p45"/>
          <p:cNvSpPr/>
          <p:nvPr/>
        </p:nvSpPr>
        <p:spPr>
          <a:xfrm>
            <a:off x="6104348" y="2970451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4201" name="Google Shape;4201;p45"/>
          <p:cNvGrpSpPr/>
          <p:nvPr/>
        </p:nvGrpSpPr>
        <p:grpSpPr>
          <a:xfrm>
            <a:off x="6223792" y="3133879"/>
            <a:ext cx="355846" cy="216536"/>
            <a:chOff x="1378812" y="4320399"/>
            <a:chExt cx="414691" cy="252343"/>
          </a:xfrm>
        </p:grpSpPr>
        <p:sp>
          <p:nvSpPr>
            <p:cNvPr id="4202" name="Google Shape;4202;p45"/>
            <p:cNvSpPr/>
            <p:nvPr/>
          </p:nvSpPr>
          <p:spPr>
            <a:xfrm>
              <a:off x="1378812" y="4386498"/>
              <a:ext cx="414691" cy="186244"/>
            </a:xfrm>
            <a:custGeom>
              <a:avLst/>
              <a:gdLst/>
              <a:ahLst/>
              <a:cxnLst/>
              <a:rect l="l" t="t" r="r" b="b"/>
              <a:pathLst>
                <a:path w="414691" h="186244" extrusionOk="0">
                  <a:moveTo>
                    <a:pt x="413118" y="113021"/>
                  </a:moveTo>
                  <a:cubicBezTo>
                    <a:pt x="408502" y="92670"/>
                    <a:pt x="392634" y="75867"/>
                    <a:pt x="372595" y="70018"/>
                  </a:cubicBezTo>
                  <a:cubicBezTo>
                    <a:pt x="356905" y="65432"/>
                    <a:pt x="342001" y="67376"/>
                    <a:pt x="329533" y="73566"/>
                  </a:cubicBezTo>
                  <a:cubicBezTo>
                    <a:pt x="323565" y="76520"/>
                    <a:pt x="324130" y="85263"/>
                    <a:pt x="330438" y="87371"/>
                  </a:cubicBezTo>
                  <a:lnTo>
                    <a:pt x="365202" y="99008"/>
                  </a:lnTo>
                  <a:cubicBezTo>
                    <a:pt x="378532" y="103758"/>
                    <a:pt x="387572" y="117637"/>
                    <a:pt x="384351" y="133179"/>
                  </a:cubicBezTo>
                  <a:cubicBezTo>
                    <a:pt x="382109" y="144015"/>
                    <a:pt x="373411" y="153069"/>
                    <a:pt x="362664" y="155667"/>
                  </a:cubicBezTo>
                  <a:cubicBezTo>
                    <a:pt x="345163" y="159883"/>
                    <a:pt x="329355" y="148497"/>
                    <a:pt x="326222" y="132615"/>
                  </a:cubicBezTo>
                  <a:lnTo>
                    <a:pt x="350715" y="141135"/>
                  </a:lnTo>
                  <a:cubicBezTo>
                    <a:pt x="358478" y="143703"/>
                    <a:pt x="366865" y="139502"/>
                    <a:pt x="369462" y="131739"/>
                  </a:cubicBezTo>
                  <a:cubicBezTo>
                    <a:pt x="372060" y="123946"/>
                    <a:pt x="367845" y="115529"/>
                    <a:pt x="360037" y="112947"/>
                  </a:cubicBezTo>
                  <a:lnTo>
                    <a:pt x="15259" y="831"/>
                  </a:lnTo>
                  <a:cubicBezTo>
                    <a:pt x="13983" y="327"/>
                    <a:pt x="12602" y="0"/>
                    <a:pt x="11133" y="0"/>
                  </a:cubicBezTo>
                  <a:cubicBezTo>
                    <a:pt x="4988" y="0"/>
                    <a:pt x="0" y="4988"/>
                    <a:pt x="0" y="11133"/>
                  </a:cubicBezTo>
                  <a:cubicBezTo>
                    <a:pt x="0" y="15898"/>
                    <a:pt x="3013" y="19891"/>
                    <a:pt x="7229" y="21479"/>
                  </a:cubicBezTo>
                  <a:lnTo>
                    <a:pt x="133594" y="65239"/>
                  </a:lnTo>
                  <a:lnTo>
                    <a:pt x="133594" y="154984"/>
                  </a:lnTo>
                  <a:cubicBezTo>
                    <a:pt x="133594" y="169605"/>
                    <a:pt x="142545" y="183173"/>
                    <a:pt x="156944" y="185755"/>
                  </a:cubicBezTo>
                  <a:cubicBezTo>
                    <a:pt x="168507" y="187834"/>
                    <a:pt x="178942" y="183098"/>
                    <a:pt x="185414" y="175038"/>
                  </a:cubicBezTo>
                  <a:lnTo>
                    <a:pt x="246496" y="104857"/>
                  </a:lnTo>
                  <a:lnTo>
                    <a:pt x="296401" y="122224"/>
                  </a:lnTo>
                  <a:cubicBezTo>
                    <a:pt x="296253" y="123768"/>
                    <a:pt x="295956" y="125282"/>
                    <a:pt x="295956" y="126855"/>
                  </a:cubicBezTo>
                  <a:cubicBezTo>
                    <a:pt x="295956" y="159601"/>
                    <a:pt x="322586" y="186230"/>
                    <a:pt x="355316" y="186230"/>
                  </a:cubicBezTo>
                  <a:cubicBezTo>
                    <a:pt x="392574" y="186230"/>
                    <a:pt x="421921" y="151748"/>
                    <a:pt x="413118" y="113021"/>
                  </a:cubicBezTo>
                  <a:close/>
                  <a:moveTo>
                    <a:pt x="162436" y="156810"/>
                  </a:moveTo>
                  <a:lnTo>
                    <a:pt x="162436" y="156439"/>
                  </a:lnTo>
                  <a:lnTo>
                    <a:pt x="162718" y="156112"/>
                  </a:lnTo>
                  <a:lnTo>
                    <a:pt x="162436" y="156424"/>
                  </a:lnTo>
                  <a:lnTo>
                    <a:pt x="162777" y="75718"/>
                  </a:lnTo>
                  <a:lnTo>
                    <a:pt x="216527" y="94421"/>
                  </a:lnTo>
                  <a:lnTo>
                    <a:pt x="162436" y="1568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3" name="Google Shape;4203;p45"/>
            <p:cNvSpPr/>
            <p:nvPr/>
          </p:nvSpPr>
          <p:spPr>
            <a:xfrm>
              <a:off x="1466954" y="4320399"/>
              <a:ext cx="326549" cy="135742"/>
            </a:xfrm>
            <a:custGeom>
              <a:avLst/>
              <a:gdLst/>
              <a:ahLst/>
              <a:cxnLst/>
              <a:rect l="l" t="t" r="r" b="b"/>
              <a:pathLst>
                <a:path w="326549" h="135742" extrusionOk="0">
                  <a:moveTo>
                    <a:pt x="312180" y="0"/>
                  </a:moveTo>
                  <a:lnTo>
                    <a:pt x="14369" y="0"/>
                  </a:lnTo>
                  <a:cubicBezTo>
                    <a:pt x="6457" y="0"/>
                    <a:pt x="0" y="6472"/>
                    <a:pt x="0" y="14369"/>
                  </a:cubicBezTo>
                  <a:lnTo>
                    <a:pt x="0" y="15304"/>
                  </a:lnTo>
                  <a:cubicBezTo>
                    <a:pt x="0" y="23216"/>
                    <a:pt x="6457" y="29688"/>
                    <a:pt x="14369" y="29688"/>
                  </a:cubicBezTo>
                  <a:lnTo>
                    <a:pt x="18065" y="29688"/>
                  </a:lnTo>
                  <a:lnTo>
                    <a:pt x="27877" y="74768"/>
                  </a:lnTo>
                  <a:cubicBezTo>
                    <a:pt x="28990" y="79889"/>
                    <a:pt x="32731" y="84046"/>
                    <a:pt x="37703" y="85693"/>
                  </a:cubicBezTo>
                  <a:lnTo>
                    <a:pt x="184019" y="134233"/>
                  </a:lnTo>
                  <a:cubicBezTo>
                    <a:pt x="194662" y="137765"/>
                    <a:pt x="206388" y="134990"/>
                    <a:pt x="214330" y="127048"/>
                  </a:cubicBezTo>
                  <a:lnTo>
                    <a:pt x="309167" y="29688"/>
                  </a:lnTo>
                  <a:lnTo>
                    <a:pt x="312180" y="29688"/>
                  </a:lnTo>
                  <a:cubicBezTo>
                    <a:pt x="320092" y="29688"/>
                    <a:pt x="326549" y="23216"/>
                    <a:pt x="326549" y="15319"/>
                  </a:cubicBezTo>
                  <a:lnTo>
                    <a:pt x="326549" y="14369"/>
                  </a:lnTo>
                  <a:cubicBezTo>
                    <a:pt x="326564" y="6472"/>
                    <a:pt x="320092" y="0"/>
                    <a:pt x="31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4" name="Google Shape;4204;p45"/>
          <p:cNvGrpSpPr/>
          <p:nvPr/>
        </p:nvGrpSpPr>
        <p:grpSpPr>
          <a:xfrm>
            <a:off x="1392017" y="1313183"/>
            <a:ext cx="178049" cy="357016"/>
            <a:chOff x="2371932" y="1982514"/>
            <a:chExt cx="207492" cy="416054"/>
          </a:xfrm>
        </p:grpSpPr>
        <p:sp>
          <p:nvSpPr>
            <p:cNvPr id="4205" name="Google Shape;4205;p45"/>
            <p:cNvSpPr/>
            <p:nvPr/>
          </p:nvSpPr>
          <p:spPr>
            <a:xfrm>
              <a:off x="2445968" y="2294584"/>
              <a:ext cx="59419" cy="103984"/>
            </a:xfrm>
            <a:custGeom>
              <a:avLst/>
              <a:gdLst/>
              <a:ahLst/>
              <a:cxnLst/>
              <a:rect l="l" t="t" r="r" b="b"/>
              <a:pathLst>
                <a:path w="59419" h="103984" extrusionOk="0">
                  <a:moveTo>
                    <a:pt x="0" y="0"/>
                  </a:moveTo>
                  <a:lnTo>
                    <a:pt x="0" y="74274"/>
                  </a:lnTo>
                  <a:cubicBezTo>
                    <a:pt x="0" y="90615"/>
                    <a:pt x="13325" y="103984"/>
                    <a:pt x="29710" y="103984"/>
                  </a:cubicBezTo>
                  <a:cubicBezTo>
                    <a:pt x="46109" y="103984"/>
                    <a:pt x="59419" y="90629"/>
                    <a:pt x="59419" y="74274"/>
                  </a:cubicBezTo>
                  <a:lnTo>
                    <a:pt x="594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6" name="Google Shape;4206;p45"/>
            <p:cNvSpPr/>
            <p:nvPr/>
          </p:nvSpPr>
          <p:spPr>
            <a:xfrm>
              <a:off x="2371932" y="1982514"/>
              <a:ext cx="207492" cy="297215"/>
            </a:xfrm>
            <a:custGeom>
              <a:avLst/>
              <a:gdLst/>
              <a:ahLst/>
              <a:cxnLst/>
              <a:rect l="l" t="t" r="r" b="b"/>
              <a:pathLst>
                <a:path w="207492" h="297215" extrusionOk="0">
                  <a:moveTo>
                    <a:pt x="118601" y="252369"/>
                  </a:moveTo>
                  <a:cubicBezTo>
                    <a:pt x="151549" y="251463"/>
                    <a:pt x="182046" y="247720"/>
                    <a:pt x="207493" y="241659"/>
                  </a:cubicBezTo>
                  <a:lnTo>
                    <a:pt x="207493" y="148667"/>
                  </a:lnTo>
                  <a:cubicBezTo>
                    <a:pt x="207493" y="119582"/>
                    <a:pt x="193113" y="29829"/>
                    <a:pt x="103746" y="0"/>
                  </a:cubicBezTo>
                  <a:cubicBezTo>
                    <a:pt x="14855" y="29829"/>
                    <a:pt x="0" y="120191"/>
                    <a:pt x="0" y="148667"/>
                  </a:cubicBezTo>
                  <a:lnTo>
                    <a:pt x="0" y="241540"/>
                  </a:lnTo>
                  <a:cubicBezTo>
                    <a:pt x="25417" y="247645"/>
                    <a:pt x="55929" y="251418"/>
                    <a:pt x="88891" y="252354"/>
                  </a:cubicBezTo>
                  <a:lnTo>
                    <a:pt x="88891" y="208087"/>
                  </a:lnTo>
                  <a:cubicBezTo>
                    <a:pt x="88891" y="191479"/>
                    <a:pt x="94536" y="176297"/>
                    <a:pt x="103746" y="163923"/>
                  </a:cubicBezTo>
                  <a:lnTo>
                    <a:pt x="103746" y="267506"/>
                  </a:lnTo>
                  <a:lnTo>
                    <a:pt x="88891" y="267506"/>
                  </a:lnTo>
                  <a:lnTo>
                    <a:pt x="74037" y="297216"/>
                  </a:lnTo>
                  <a:lnTo>
                    <a:pt x="133456" y="297216"/>
                  </a:lnTo>
                  <a:lnTo>
                    <a:pt x="118601" y="267506"/>
                  </a:lnTo>
                  <a:lnTo>
                    <a:pt x="118601" y="267402"/>
                  </a:lnTo>
                  <a:lnTo>
                    <a:pt x="118601" y="2523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7" name="Google Shape;4207;p45"/>
          <p:cNvGrpSpPr/>
          <p:nvPr/>
        </p:nvGrpSpPr>
        <p:grpSpPr>
          <a:xfrm>
            <a:off x="1397793" y="3054937"/>
            <a:ext cx="166521" cy="356946"/>
            <a:chOff x="2384554" y="3382983"/>
            <a:chExt cx="194058" cy="415973"/>
          </a:xfrm>
        </p:grpSpPr>
        <p:sp>
          <p:nvSpPr>
            <p:cNvPr id="4208" name="Google Shape;4208;p45"/>
            <p:cNvSpPr/>
            <p:nvPr/>
          </p:nvSpPr>
          <p:spPr>
            <a:xfrm>
              <a:off x="2384554" y="3501859"/>
              <a:ext cx="44564" cy="59419"/>
            </a:xfrm>
            <a:custGeom>
              <a:avLst/>
              <a:gdLst/>
              <a:ahLst/>
              <a:cxnLst/>
              <a:rect l="l" t="t" r="r" b="b"/>
              <a:pathLst>
                <a:path w="44564" h="59419" extrusionOk="0">
                  <a:moveTo>
                    <a:pt x="29710" y="14855"/>
                  </a:moveTo>
                  <a:lnTo>
                    <a:pt x="29710" y="0"/>
                  </a:lnTo>
                  <a:lnTo>
                    <a:pt x="0" y="0"/>
                  </a:lnTo>
                  <a:lnTo>
                    <a:pt x="0" y="59419"/>
                  </a:lnTo>
                  <a:lnTo>
                    <a:pt x="29710" y="59419"/>
                  </a:lnTo>
                  <a:lnTo>
                    <a:pt x="29710" y="44565"/>
                  </a:lnTo>
                  <a:lnTo>
                    <a:pt x="44565" y="44565"/>
                  </a:lnTo>
                  <a:lnTo>
                    <a:pt x="44565" y="148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9" name="Google Shape;4209;p45"/>
            <p:cNvSpPr/>
            <p:nvPr/>
          </p:nvSpPr>
          <p:spPr>
            <a:xfrm>
              <a:off x="2399410" y="3458201"/>
              <a:ext cx="148548" cy="340755"/>
            </a:xfrm>
            <a:custGeom>
              <a:avLst/>
              <a:gdLst/>
              <a:ahLst/>
              <a:cxnLst/>
              <a:rect l="l" t="t" r="r" b="b"/>
              <a:pathLst>
                <a:path w="148548" h="340755" extrusionOk="0">
                  <a:moveTo>
                    <a:pt x="103984" y="94477"/>
                  </a:moveTo>
                  <a:lnTo>
                    <a:pt x="103984" y="58513"/>
                  </a:lnTo>
                  <a:lnTo>
                    <a:pt x="89129" y="58513"/>
                  </a:lnTo>
                  <a:lnTo>
                    <a:pt x="89129" y="48159"/>
                  </a:lnTo>
                  <a:cubicBezTo>
                    <a:pt x="89129" y="40227"/>
                    <a:pt x="92219" y="32755"/>
                    <a:pt x="97834" y="27140"/>
                  </a:cubicBezTo>
                  <a:lnTo>
                    <a:pt x="103984" y="21005"/>
                  </a:lnTo>
                  <a:lnTo>
                    <a:pt x="82979" y="0"/>
                  </a:lnTo>
                  <a:lnTo>
                    <a:pt x="76829" y="6150"/>
                  </a:lnTo>
                  <a:cubicBezTo>
                    <a:pt x="65599" y="17365"/>
                    <a:pt x="59419" y="32294"/>
                    <a:pt x="59419" y="48159"/>
                  </a:cubicBezTo>
                  <a:lnTo>
                    <a:pt x="59419" y="58513"/>
                  </a:lnTo>
                  <a:lnTo>
                    <a:pt x="44565" y="58513"/>
                  </a:lnTo>
                  <a:lnTo>
                    <a:pt x="44565" y="94893"/>
                  </a:lnTo>
                  <a:cubicBezTo>
                    <a:pt x="17960" y="107074"/>
                    <a:pt x="0" y="134942"/>
                    <a:pt x="0" y="165691"/>
                  </a:cubicBezTo>
                  <a:lnTo>
                    <a:pt x="0" y="325901"/>
                  </a:lnTo>
                  <a:cubicBezTo>
                    <a:pt x="0" y="334101"/>
                    <a:pt x="6655" y="340756"/>
                    <a:pt x="14855" y="340756"/>
                  </a:cubicBezTo>
                  <a:lnTo>
                    <a:pt x="133694" y="340756"/>
                  </a:lnTo>
                  <a:cubicBezTo>
                    <a:pt x="141894" y="340756"/>
                    <a:pt x="148549" y="334101"/>
                    <a:pt x="148549" y="325901"/>
                  </a:cubicBezTo>
                  <a:lnTo>
                    <a:pt x="148549" y="162497"/>
                  </a:lnTo>
                  <a:cubicBezTo>
                    <a:pt x="148549" y="132045"/>
                    <a:pt x="130202" y="105945"/>
                    <a:pt x="103984" y="944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0" name="Google Shape;4210;p45"/>
            <p:cNvSpPr/>
            <p:nvPr/>
          </p:nvSpPr>
          <p:spPr>
            <a:xfrm rot="-2700000">
              <a:off x="2491082" y="3406180"/>
              <a:ext cx="84079" cy="44589"/>
            </a:xfrm>
            <a:custGeom>
              <a:avLst/>
              <a:gdLst/>
              <a:ahLst/>
              <a:cxnLst/>
              <a:rect l="l" t="t" r="r" b="b"/>
              <a:pathLst>
                <a:path w="84032" h="44564" extrusionOk="0">
                  <a:moveTo>
                    <a:pt x="0" y="0"/>
                  </a:moveTo>
                  <a:lnTo>
                    <a:pt x="84032" y="0"/>
                  </a:lnTo>
                  <a:lnTo>
                    <a:pt x="84032" y="44564"/>
                  </a:lnTo>
                  <a:lnTo>
                    <a:pt x="0" y="445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1" name="Google Shape;4211;p45"/>
          <p:cNvGrpSpPr/>
          <p:nvPr/>
        </p:nvGrpSpPr>
        <p:grpSpPr>
          <a:xfrm>
            <a:off x="6239139" y="1310437"/>
            <a:ext cx="356915" cy="356914"/>
            <a:chOff x="2303936" y="4184857"/>
            <a:chExt cx="415936" cy="415935"/>
          </a:xfrm>
        </p:grpSpPr>
        <p:sp>
          <p:nvSpPr>
            <p:cNvPr id="4212" name="Google Shape;4212;p45"/>
            <p:cNvSpPr/>
            <p:nvPr/>
          </p:nvSpPr>
          <p:spPr>
            <a:xfrm>
              <a:off x="2422774" y="4348260"/>
              <a:ext cx="178258" cy="252532"/>
            </a:xfrm>
            <a:custGeom>
              <a:avLst/>
              <a:gdLst/>
              <a:ahLst/>
              <a:cxnLst/>
              <a:rect l="l" t="t" r="r" b="b"/>
              <a:pathLst>
                <a:path w="178258" h="252532" extrusionOk="0">
                  <a:moveTo>
                    <a:pt x="178258" y="29710"/>
                  </a:moveTo>
                  <a:lnTo>
                    <a:pt x="178258" y="0"/>
                  </a:lnTo>
                  <a:lnTo>
                    <a:pt x="0" y="0"/>
                  </a:lnTo>
                  <a:lnTo>
                    <a:pt x="0" y="29710"/>
                  </a:lnTo>
                  <a:lnTo>
                    <a:pt x="29710" y="29710"/>
                  </a:lnTo>
                  <a:lnTo>
                    <a:pt x="29710" y="44565"/>
                  </a:lnTo>
                  <a:lnTo>
                    <a:pt x="0" y="44565"/>
                  </a:lnTo>
                  <a:lnTo>
                    <a:pt x="0" y="74274"/>
                  </a:lnTo>
                  <a:lnTo>
                    <a:pt x="44565" y="74274"/>
                  </a:lnTo>
                  <a:lnTo>
                    <a:pt x="44565" y="89129"/>
                  </a:lnTo>
                  <a:lnTo>
                    <a:pt x="0" y="89129"/>
                  </a:lnTo>
                  <a:lnTo>
                    <a:pt x="0" y="118839"/>
                  </a:lnTo>
                  <a:lnTo>
                    <a:pt x="29710" y="118839"/>
                  </a:lnTo>
                  <a:lnTo>
                    <a:pt x="29710" y="133694"/>
                  </a:lnTo>
                  <a:lnTo>
                    <a:pt x="0" y="133694"/>
                  </a:lnTo>
                  <a:lnTo>
                    <a:pt x="0" y="163403"/>
                  </a:lnTo>
                  <a:lnTo>
                    <a:pt x="44565" y="163403"/>
                  </a:lnTo>
                  <a:lnTo>
                    <a:pt x="44565" y="178258"/>
                  </a:lnTo>
                  <a:lnTo>
                    <a:pt x="0" y="178258"/>
                  </a:lnTo>
                  <a:lnTo>
                    <a:pt x="0" y="207968"/>
                  </a:lnTo>
                  <a:lnTo>
                    <a:pt x="29710" y="207968"/>
                  </a:lnTo>
                  <a:lnTo>
                    <a:pt x="29710" y="222823"/>
                  </a:lnTo>
                  <a:lnTo>
                    <a:pt x="0" y="222823"/>
                  </a:lnTo>
                  <a:lnTo>
                    <a:pt x="0" y="252533"/>
                  </a:lnTo>
                  <a:lnTo>
                    <a:pt x="178258" y="252533"/>
                  </a:lnTo>
                  <a:lnTo>
                    <a:pt x="178258" y="222823"/>
                  </a:lnTo>
                  <a:lnTo>
                    <a:pt x="148549" y="222823"/>
                  </a:lnTo>
                  <a:lnTo>
                    <a:pt x="148549" y="207968"/>
                  </a:lnTo>
                  <a:lnTo>
                    <a:pt x="178258" y="207968"/>
                  </a:lnTo>
                  <a:lnTo>
                    <a:pt x="178258" y="178258"/>
                  </a:lnTo>
                  <a:lnTo>
                    <a:pt x="133694" y="178258"/>
                  </a:lnTo>
                  <a:lnTo>
                    <a:pt x="133694" y="163403"/>
                  </a:lnTo>
                  <a:lnTo>
                    <a:pt x="178258" y="163403"/>
                  </a:lnTo>
                  <a:lnTo>
                    <a:pt x="178258" y="133694"/>
                  </a:lnTo>
                  <a:lnTo>
                    <a:pt x="148549" y="133694"/>
                  </a:lnTo>
                  <a:lnTo>
                    <a:pt x="148549" y="118839"/>
                  </a:lnTo>
                  <a:lnTo>
                    <a:pt x="178258" y="118839"/>
                  </a:lnTo>
                  <a:lnTo>
                    <a:pt x="178258" y="89129"/>
                  </a:lnTo>
                  <a:lnTo>
                    <a:pt x="133694" y="89129"/>
                  </a:lnTo>
                  <a:lnTo>
                    <a:pt x="133694" y="74274"/>
                  </a:lnTo>
                  <a:lnTo>
                    <a:pt x="178258" y="74274"/>
                  </a:lnTo>
                  <a:lnTo>
                    <a:pt x="178258" y="44565"/>
                  </a:lnTo>
                  <a:lnTo>
                    <a:pt x="148549" y="44565"/>
                  </a:lnTo>
                  <a:lnTo>
                    <a:pt x="148549" y="297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45"/>
            <p:cNvSpPr/>
            <p:nvPr/>
          </p:nvSpPr>
          <p:spPr>
            <a:xfrm>
              <a:off x="2303936" y="4184857"/>
              <a:ext cx="415936" cy="148548"/>
            </a:xfrm>
            <a:custGeom>
              <a:avLst/>
              <a:gdLst/>
              <a:ahLst/>
              <a:cxnLst/>
              <a:rect l="l" t="t" r="r" b="b"/>
              <a:pathLst>
                <a:path w="415936" h="148548" extrusionOk="0">
                  <a:moveTo>
                    <a:pt x="356517" y="59419"/>
                  </a:moveTo>
                  <a:cubicBezTo>
                    <a:pt x="337505" y="57658"/>
                    <a:pt x="313113" y="54737"/>
                    <a:pt x="291306" y="39580"/>
                  </a:cubicBezTo>
                  <a:cubicBezTo>
                    <a:pt x="269541" y="24447"/>
                    <a:pt x="248855" y="0"/>
                    <a:pt x="207968" y="0"/>
                  </a:cubicBezTo>
                  <a:cubicBezTo>
                    <a:pt x="167081" y="0"/>
                    <a:pt x="146395" y="24447"/>
                    <a:pt x="124630" y="39580"/>
                  </a:cubicBezTo>
                  <a:cubicBezTo>
                    <a:pt x="102825" y="54737"/>
                    <a:pt x="78432" y="57658"/>
                    <a:pt x="59419" y="59419"/>
                  </a:cubicBezTo>
                  <a:cubicBezTo>
                    <a:pt x="25996" y="62513"/>
                    <a:pt x="0" y="79442"/>
                    <a:pt x="0" y="112576"/>
                  </a:cubicBezTo>
                  <a:lnTo>
                    <a:pt x="0" y="148549"/>
                  </a:lnTo>
                  <a:lnTo>
                    <a:pt x="415936" y="148549"/>
                  </a:lnTo>
                  <a:lnTo>
                    <a:pt x="415936" y="112576"/>
                  </a:lnTo>
                  <a:cubicBezTo>
                    <a:pt x="415936" y="79442"/>
                    <a:pt x="389940" y="62513"/>
                    <a:pt x="356517" y="59419"/>
                  </a:cubicBezTo>
                  <a:close/>
                  <a:moveTo>
                    <a:pt x="207968" y="81702"/>
                  </a:moveTo>
                  <a:cubicBezTo>
                    <a:pt x="195663" y="81702"/>
                    <a:pt x="185686" y="71725"/>
                    <a:pt x="185686" y="59419"/>
                  </a:cubicBezTo>
                  <a:cubicBezTo>
                    <a:pt x="185686" y="47114"/>
                    <a:pt x="195663" y="37137"/>
                    <a:pt x="207968" y="37137"/>
                  </a:cubicBezTo>
                  <a:cubicBezTo>
                    <a:pt x="220273" y="37137"/>
                    <a:pt x="230250" y="47114"/>
                    <a:pt x="230250" y="59419"/>
                  </a:cubicBezTo>
                  <a:cubicBezTo>
                    <a:pt x="230250" y="71725"/>
                    <a:pt x="220273" y="81702"/>
                    <a:pt x="207968" y="817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4" name="Google Shape;4214;p45"/>
          <p:cNvGrpSpPr/>
          <p:nvPr/>
        </p:nvGrpSpPr>
        <p:grpSpPr>
          <a:xfrm>
            <a:off x="3776773" y="1319178"/>
            <a:ext cx="345094" cy="345035"/>
            <a:chOff x="3192487" y="2718414"/>
            <a:chExt cx="402161" cy="402092"/>
          </a:xfrm>
        </p:grpSpPr>
        <p:sp>
          <p:nvSpPr>
            <p:cNvPr id="4215" name="Google Shape;4215;p45"/>
            <p:cNvSpPr/>
            <p:nvPr/>
          </p:nvSpPr>
          <p:spPr>
            <a:xfrm>
              <a:off x="3192487" y="2952593"/>
              <a:ext cx="167898" cy="167913"/>
            </a:xfrm>
            <a:custGeom>
              <a:avLst/>
              <a:gdLst/>
              <a:ahLst/>
              <a:cxnLst/>
              <a:rect l="l" t="t" r="r" b="b"/>
              <a:pathLst>
                <a:path w="167898" h="167913" extrusionOk="0">
                  <a:moveTo>
                    <a:pt x="136440" y="0"/>
                  </a:moveTo>
                  <a:lnTo>
                    <a:pt x="63036" y="73404"/>
                  </a:lnTo>
                  <a:lnTo>
                    <a:pt x="42227" y="73567"/>
                  </a:lnTo>
                  <a:lnTo>
                    <a:pt x="0" y="136247"/>
                  </a:lnTo>
                  <a:lnTo>
                    <a:pt x="31666" y="167913"/>
                  </a:lnTo>
                  <a:lnTo>
                    <a:pt x="94361" y="126043"/>
                  </a:lnTo>
                  <a:lnTo>
                    <a:pt x="94495" y="104863"/>
                  </a:lnTo>
                  <a:lnTo>
                    <a:pt x="167899" y="314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45"/>
            <p:cNvSpPr/>
            <p:nvPr/>
          </p:nvSpPr>
          <p:spPr>
            <a:xfrm>
              <a:off x="3308154" y="2718414"/>
              <a:ext cx="286494" cy="286291"/>
            </a:xfrm>
            <a:custGeom>
              <a:avLst/>
              <a:gdLst/>
              <a:ahLst/>
              <a:cxnLst/>
              <a:rect l="l" t="t" r="r" b="b"/>
              <a:pathLst>
                <a:path w="286494" h="286291" extrusionOk="0">
                  <a:moveTo>
                    <a:pt x="277945" y="92815"/>
                  </a:moveTo>
                  <a:lnTo>
                    <a:pt x="193818" y="8688"/>
                  </a:lnTo>
                  <a:cubicBezTo>
                    <a:pt x="182234" y="-2896"/>
                    <a:pt x="163456" y="-2896"/>
                    <a:pt x="151873" y="8688"/>
                  </a:cubicBezTo>
                  <a:lnTo>
                    <a:pt x="26023" y="134538"/>
                  </a:lnTo>
                  <a:cubicBezTo>
                    <a:pt x="20906" y="139655"/>
                    <a:pt x="20446" y="147353"/>
                    <a:pt x="24095" y="153241"/>
                  </a:cubicBezTo>
                  <a:lnTo>
                    <a:pt x="26082" y="155228"/>
                  </a:lnTo>
                  <a:lnTo>
                    <a:pt x="3938" y="177373"/>
                  </a:lnTo>
                  <a:cubicBezTo>
                    <a:pt x="-1313" y="182623"/>
                    <a:pt x="-1313" y="191107"/>
                    <a:pt x="3938" y="196358"/>
                  </a:cubicBezTo>
                  <a:lnTo>
                    <a:pt x="89934" y="282354"/>
                  </a:lnTo>
                  <a:cubicBezTo>
                    <a:pt x="95185" y="287604"/>
                    <a:pt x="103698" y="287604"/>
                    <a:pt x="108934" y="282354"/>
                  </a:cubicBezTo>
                  <a:lnTo>
                    <a:pt x="130974" y="260313"/>
                  </a:lnTo>
                  <a:lnTo>
                    <a:pt x="132991" y="262331"/>
                  </a:lnTo>
                  <a:cubicBezTo>
                    <a:pt x="138954" y="266246"/>
                    <a:pt x="146592" y="265608"/>
                    <a:pt x="151843" y="260373"/>
                  </a:cubicBezTo>
                  <a:lnTo>
                    <a:pt x="277678" y="134508"/>
                  </a:lnTo>
                  <a:cubicBezTo>
                    <a:pt x="289262" y="122924"/>
                    <a:pt x="289514" y="104399"/>
                    <a:pt x="277945" y="92815"/>
                  </a:cubicBezTo>
                  <a:close/>
                  <a:moveTo>
                    <a:pt x="57482" y="145039"/>
                  </a:moveTo>
                  <a:lnTo>
                    <a:pt x="172845" y="29675"/>
                  </a:lnTo>
                  <a:lnTo>
                    <a:pt x="183331" y="40161"/>
                  </a:lnTo>
                  <a:lnTo>
                    <a:pt x="67968" y="155525"/>
                  </a:lnTo>
                  <a:lnTo>
                    <a:pt x="57482" y="145039"/>
                  </a:lnTo>
                  <a:close/>
                  <a:moveTo>
                    <a:pt x="99427" y="186984"/>
                  </a:moveTo>
                  <a:lnTo>
                    <a:pt x="88940" y="176498"/>
                  </a:lnTo>
                  <a:lnTo>
                    <a:pt x="204304" y="61134"/>
                  </a:lnTo>
                  <a:lnTo>
                    <a:pt x="214790" y="71620"/>
                  </a:lnTo>
                  <a:lnTo>
                    <a:pt x="99427" y="1869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Gambar 13">
            <a:extLst>
              <a:ext uri="{FF2B5EF4-FFF2-40B4-BE49-F238E27FC236}">
                <a16:creationId xmlns:a16="http://schemas.microsoft.com/office/drawing/2014/main" id="{F9F56C52-5A63-9E28-3718-E8EE8D7A1E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0050" y="3079939"/>
            <a:ext cx="298571" cy="298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2" name="Google Shape;4082;p41"/>
          <p:cNvSpPr txBox="1">
            <a:spLocks noGrp="1"/>
          </p:cNvSpPr>
          <p:nvPr>
            <p:ph type="title"/>
          </p:nvPr>
        </p:nvSpPr>
        <p:spPr>
          <a:xfrm>
            <a:off x="4455923" y="341132"/>
            <a:ext cx="4005000" cy="1235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/>
              <a:t>Model </a:t>
            </a:r>
            <a:r>
              <a:rPr lang="en-ID" dirty="0" err="1"/>
              <a:t>Bisnis</a:t>
            </a:r>
            <a:r>
              <a:rPr lang="en-ID" dirty="0"/>
              <a:t> (</a:t>
            </a:r>
            <a:r>
              <a:rPr lang="en-ID" dirty="0" err="1"/>
              <a:t>Monetisasi</a:t>
            </a:r>
            <a:r>
              <a:rPr lang="en-ID" dirty="0"/>
              <a:t>)</a:t>
            </a:r>
            <a:endParaRPr dirty="0"/>
          </a:p>
        </p:txBody>
      </p:sp>
      <p:sp>
        <p:nvSpPr>
          <p:cNvPr id="4083" name="Google Shape;4083;p41"/>
          <p:cNvSpPr txBox="1">
            <a:spLocks noGrp="1"/>
          </p:cNvSpPr>
          <p:nvPr>
            <p:ph type="subTitle" idx="1"/>
          </p:nvPr>
        </p:nvSpPr>
        <p:spPr>
          <a:xfrm>
            <a:off x="4455923" y="1873614"/>
            <a:ext cx="4493500" cy="24177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ID" dirty="0" err="1"/>
              <a:t>FixItNow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:</a:t>
            </a:r>
            <a:endParaRPr dirty="0"/>
          </a:p>
          <a:p>
            <a:pPr lvl="0">
              <a:spcBef>
                <a:spcPts val="1000"/>
              </a:spcBef>
              <a:buSzPts val="1400"/>
              <a:buFont typeface="DM Sans"/>
              <a:buChar char="■"/>
            </a:pPr>
            <a:r>
              <a:rPr lang="en-ID" dirty="0" err="1"/>
              <a:t>Komisi</a:t>
            </a:r>
            <a:r>
              <a:rPr lang="en-ID" dirty="0"/>
              <a:t> per </a:t>
            </a:r>
            <a:r>
              <a:rPr lang="en-ID" dirty="0" err="1"/>
              <a:t>transaksi</a:t>
            </a:r>
            <a:r>
              <a:rPr lang="en-ID" dirty="0"/>
              <a:t> (10–15%)</a:t>
            </a:r>
          </a:p>
          <a:p>
            <a:pPr lvl="0">
              <a:spcBef>
                <a:spcPts val="1000"/>
              </a:spcBef>
              <a:buSzPts val="1400"/>
              <a:buFont typeface="DM Sans"/>
              <a:buChar char="■"/>
            </a:pPr>
            <a:r>
              <a:rPr lang="en-ID" dirty="0" err="1"/>
              <a:t>Langganan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(</a:t>
            </a:r>
            <a:r>
              <a:rPr lang="en-ID" dirty="0" err="1"/>
              <a:t>kantor</a:t>
            </a:r>
            <a:r>
              <a:rPr lang="en-ID" dirty="0"/>
              <a:t> &amp; UMKM)</a:t>
            </a:r>
          </a:p>
          <a:p>
            <a:pPr lvl="0">
              <a:spcBef>
                <a:spcPts val="1000"/>
              </a:spcBef>
              <a:buSzPts val="1400"/>
              <a:buFont typeface="DM Sans"/>
              <a:buChar char="■"/>
            </a:pPr>
            <a:r>
              <a:rPr lang="en-ID" dirty="0" err="1"/>
              <a:t>Iklan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premium</a:t>
            </a:r>
          </a:p>
          <a:p>
            <a:pPr lvl="0">
              <a:spcBef>
                <a:spcPts val="1000"/>
              </a:spcBef>
              <a:buSzPts val="1400"/>
              <a:buFont typeface="DM Sans"/>
              <a:buChar char="■"/>
            </a:pP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darurat</a:t>
            </a:r>
            <a:r>
              <a:rPr lang="en-ID" dirty="0"/>
              <a:t> (Emergency Service)</a:t>
            </a:r>
            <a:endParaRPr dirty="0"/>
          </a:p>
          <a:p>
            <a:pPr marL="0" lvl="0" indent="0">
              <a:spcBef>
                <a:spcPts val="1000"/>
              </a:spcBef>
              <a:buNone/>
            </a:pPr>
            <a:r>
              <a:rPr lang="en-ID" dirty="0" err="1"/>
              <a:t>Potensi</a:t>
            </a:r>
            <a:r>
              <a:rPr lang="en-ID" dirty="0"/>
              <a:t> </a:t>
            </a:r>
            <a:r>
              <a:rPr lang="en-ID" dirty="0" err="1"/>
              <a:t>keuntungan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</a:t>
            </a:r>
            <a:r>
              <a:rPr lang="en-ID" dirty="0" err="1"/>
              <a:t>seiring</a:t>
            </a:r>
            <a:r>
              <a:rPr lang="en-ID" dirty="0"/>
              <a:t> </a:t>
            </a:r>
            <a:r>
              <a:rPr lang="en-ID" dirty="0" err="1"/>
              <a:t>bertambahnya</a:t>
            </a:r>
            <a:r>
              <a:rPr lang="en-ID" dirty="0"/>
              <a:t> </a:t>
            </a:r>
            <a:r>
              <a:rPr lang="en-ID" dirty="0" err="1"/>
              <a:t>teknisi</a:t>
            </a:r>
            <a:r>
              <a:rPr lang="en-ID" dirty="0"/>
              <a:t> </a:t>
            </a:r>
            <a:r>
              <a:rPr lang="en-ID" dirty="0" err="1"/>
              <a:t>terdaftar</a:t>
            </a:r>
            <a:r>
              <a:rPr lang="en-ID" dirty="0"/>
              <a:t> &amp; </a:t>
            </a:r>
            <a:r>
              <a:rPr lang="en-ID" dirty="0" err="1"/>
              <a:t>pengguna</a:t>
            </a:r>
            <a:r>
              <a:rPr lang="en-ID" dirty="0"/>
              <a:t> </a:t>
            </a:r>
            <a:r>
              <a:rPr lang="en-ID" dirty="0" err="1"/>
              <a:t>aktif</a:t>
            </a:r>
            <a:r>
              <a:rPr lang="en-ID" dirty="0"/>
              <a:t>.</a:t>
            </a:r>
            <a:endParaRPr dirty="0"/>
          </a:p>
        </p:txBody>
      </p:sp>
      <p:pic>
        <p:nvPicPr>
          <p:cNvPr id="4084" name="Google Shape;4084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3908" t="13476" r="23913" b="13476"/>
          <a:stretch/>
        </p:blipFill>
        <p:spPr>
          <a:xfrm>
            <a:off x="802089" y="852150"/>
            <a:ext cx="3439200" cy="3439200"/>
          </a:xfrm>
          <a:prstGeom prst="ellipse">
            <a:avLst/>
          </a:prstGeom>
        </p:spPr>
      </p:pic>
      <p:grpSp>
        <p:nvGrpSpPr>
          <p:cNvPr id="4085" name="Google Shape;4085;p41"/>
          <p:cNvGrpSpPr/>
          <p:nvPr/>
        </p:nvGrpSpPr>
        <p:grpSpPr>
          <a:xfrm>
            <a:off x="-1691121" y="540285"/>
            <a:ext cx="3159182" cy="418397"/>
            <a:chOff x="2175529" y="1718229"/>
            <a:chExt cx="1611581" cy="213435"/>
          </a:xfrm>
        </p:grpSpPr>
        <p:sp>
          <p:nvSpPr>
            <p:cNvPr id="4086" name="Google Shape;4086;p41"/>
            <p:cNvSpPr/>
            <p:nvPr/>
          </p:nvSpPr>
          <p:spPr>
            <a:xfrm>
              <a:off x="2191921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7" name="Google Shape;4087;p41"/>
            <p:cNvSpPr/>
            <p:nvPr/>
          </p:nvSpPr>
          <p:spPr>
            <a:xfrm>
              <a:off x="2296100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8" name="Google Shape;4088;p41"/>
            <p:cNvSpPr/>
            <p:nvPr/>
          </p:nvSpPr>
          <p:spPr>
            <a:xfrm>
              <a:off x="2400279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9" name="Google Shape;4089;p41"/>
            <p:cNvSpPr/>
            <p:nvPr/>
          </p:nvSpPr>
          <p:spPr>
            <a:xfrm>
              <a:off x="2504457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0" name="Google Shape;4090;p41"/>
            <p:cNvSpPr/>
            <p:nvPr/>
          </p:nvSpPr>
          <p:spPr>
            <a:xfrm>
              <a:off x="2608636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1" name="Google Shape;4091;p41"/>
            <p:cNvSpPr/>
            <p:nvPr/>
          </p:nvSpPr>
          <p:spPr>
            <a:xfrm>
              <a:off x="2712815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2" name="Google Shape;4092;p41"/>
            <p:cNvSpPr/>
            <p:nvPr/>
          </p:nvSpPr>
          <p:spPr>
            <a:xfrm>
              <a:off x="2816994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3" name="Google Shape;4093;p41"/>
            <p:cNvSpPr/>
            <p:nvPr/>
          </p:nvSpPr>
          <p:spPr>
            <a:xfrm>
              <a:off x="2921175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6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4" name="Google Shape;4094;p41"/>
            <p:cNvSpPr/>
            <p:nvPr/>
          </p:nvSpPr>
          <p:spPr>
            <a:xfrm>
              <a:off x="3025354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6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5" name="Google Shape;4095;p41"/>
            <p:cNvSpPr/>
            <p:nvPr/>
          </p:nvSpPr>
          <p:spPr>
            <a:xfrm>
              <a:off x="3129532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6" name="Google Shape;4096;p41"/>
            <p:cNvSpPr/>
            <p:nvPr/>
          </p:nvSpPr>
          <p:spPr>
            <a:xfrm>
              <a:off x="3233711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3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7" name="Google Shape;4097;p41"/>
            <p:cNvSpPr/>
            <p:nvPr/>
          </p:nvSpPr>
          <p:spPr>
            <a:xfrm>
              <a:off x="3337890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8" name="Google Shape;4098;p41"/>
            <p:cNvSpPr/>
            <p:nvPr/>
          </p:nvSpPr>
          <p:spPr>
            <a:xfrm>
              <a:off x="3442069" y="1718229"/>
              <a:ext cx="136681" cy="213435"/>
            </a:xfrm>
            <a:custGeom>
              <a:avLst/>
              <a:gdLst/>
              <a:ahLst/>
              <a:cxnLst/>
              <a:rect l="l" t="t" r="r" b="b"/>
              <a:pathLst>
                <a:path w="136681" h="213435" extrusionOk="0">
                  <a:moveTo>
                    <a:pt x="87789" y="0"/>
                  </a:moveTo>
                  <a:lnTo>
                    <a:pt x="136682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9" name="Google Shape;4099;p41"/>
            <p:cNvSpPr/>
            <p:nvPr/>
          </p:nvSpPr>
          <p:spPr>
            <a:xfrm>
              <a:off x="3546247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0" name="Google Shape;4100;p41"/>
            <p:cNvSpPr/>
            <p:nvPr/>
          </p:nvSpPr>
          <p:spPr>
            <a:xfrm>
              <a:off x="3650426" y="1718229"/>
              <a:ext cx="136684" cy="213435"/>
            </a:xfrm>
            <a:custGeom>
              <a:avLst/>
              <a:gdLst/>
              <a:ahLst/>
              <a:cxnLst/>
              <a:rect l="l" t="t" r="r" b="b"/>
              <a:pathLst>
                <a:path w="136684" h="213435" extrusionOk="0">
                  <a:moveTo>
                    <a:pt x="87789" y="0"/>
                  </a:moveTo>
                  <a:lnTo>
                    <a:pt x="136685" y="0"/>
                  </a:lnTo>
                  <a:lnTo>
                    <a:pt x="48896" y="213436"/>
                  </a:lnTo>
                  <a:lnTo>
                    <a:pt x="0" y="213436"/>
                  </a:lnTo>
                  <a:lnTo>
                    <a:pt x="877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1" name="Google Shape;4101;p41"/>
            <p:cNvSpPr/>
            <p:nvPr/>
          </p:nvSpPr>
          <p:spPr>
            <a:xfrm>
              <a:off x="2175529" y="1718229"/>
              <a:ext cx="48895" cy="118876"/>
            </a:xfrm>
            <a:custGeom>
              <a:avLst/>
              <a:gdLst/>
              <a:ahLst/>
              <a:cxnLst/>
              <a:rect l="l" t="t" r="r" b="b"/>
              <a:pathLst>
                <a:path w="48895" h="118876" extrusionOk="0">
                  <a:moveTo>
                    <a:pt x="48896" y="0"/>
                  </a:moveTo>
                  <a:lnTo>
                    <a:pt x="0" y="0"/>
                  </a:lnTo>
                  <a:lnTo>
                    <a:pt x="0" y="118876"/>
                  </a:lnTo>
                  <a:lnTo>
                    <a:pt x="488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3" name="Google Shape;5083;p5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/>
              <a:t>Alur </a:t>
            </a:r>
            <a:r>
              <a:rPr lang="en-ID" dirty="0" err="1"/>
              <a:t>Pengguna</a:t>
            </a:r>
            <a:r>
              <a:rPr lang="en-ID" dirty="0"/>
              <a:t> (User Flow)</a:t>
            </a:r>
            <a:endParaRPr dirty="0"/>
          </a:p>
        </p:txBody>
      </p:sp>
      <p:sp>
        <p:nvSpPr>
          <p:cNvPr id="5084" name="Google Shape;5084;p57"/>
          <p:cNvSpPr/>
          <p:nvPr/>
        </p:nvSpPr>
        <p:spPr>
          <a:xfrm>
            <a:off x="2077737" y="2352774"/>
            <a:ext cx="629700" cy="51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5" name="Google Shape;5085;p57"/>
          <p:cNvSpPr/>
          <p:nvPr/>
        </p:nvSpPr>
        <p:spPr>
          <a:xfrm>
            <a:off x="2077737" y="3178782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6" name="Google Shape;5086;p57"/>
          <p:cNvSpPr/>
          <p:nvPr/>
        </p:nvSpPr>
        <p:spPr>
          <a:xfrm>
            <a:off x="3942300" y="2352774"/>
            <a:ext cx="629700" cy="51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7" name="Google Shape;5087;p57"/>
          <p:cNvSpPr/>
          <p:nvPr/>
        </p:nvSpPr>
        <p:spPr>
          <a:xfrm>
            <a:off x="3942300" y="3178782"/>
            <a:ext cx="629700" cy="525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9" name="Google Shape;5089;p57"/>
          <p:cNvSpPr/>
          <p:nvPr/>
        </p:nvSpPr>
        <p:spPr>
          <a:xfrm>
            <a:off x="5810793" y="2364224"/>
            <a:ext cx="629700" cy="51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2" name="Google Shape;5092;p57"/>
          <p:cNvSpPr txBox="1"/>
          <p:nvPr/>
        </p:nvSpPr>
        <p:spPr>
          <a:xfrm flipH="1">
            <a:off x="1581837" y="1182135"/>
            <a:ext cx="1621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Step 1</a:t>
            </a:r>
            <a:endParaRPr sz="2100" dirty="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5093" name="Google Shape;5093;p57"/>
          <p:cNvSpPr txBox="1"/>
          <p:nvPr/>
        </p:nvSpPr>
        <p:spPr>
          <a:xfrm flipH="1">
            <a:off x="1581837" y="1539001"/>
            <a:ext cx="1621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Pengguna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buka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aplikasi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→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pilih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kategori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servis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5094" name="Google Shape;5094;p57"/>
          <p:cNvSpPr txBox="1"/>
          <p:nvPr/>
        </p:nvSpPr>
        <p:spPr>
          <a:xfrm flipH="1">
            <a:off x="3449025" y="1255921"/>
            <a:ext cx="1621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Step 3</a:t>
            </a:r>
            <a:endParaRPr sz="210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5095" name="Google Shape;5095;p57"/>
          <p:cNvSpPr txBox="1"/>
          <p:nvPr/>
        </p:nvSpPr>
        <p:spPr>
          <a:xfrm flipH="1">
            <a:off x="3449024" y="1680076"/>
            <a:ext cx="1621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Pilih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teknisi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terdekat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→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pesan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5096" name="Google Shape;5096;p57"/>
          <p:cNvSpPr txBox="1"/>
          <p:nvPr/>
        </p:nvSpPr>
        <p:spPr>
          <a:xfrm flipH="1">
            <a:off x="5316209" y="1255921"/>
            <a:ext cx="1621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Step 5</a:t>
            </a:r>
            <a:endParaRPr sz="2100" dirty="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5097" name="Google Shape;5097;p57"/>
          <p:cNvSpPr txBox="1"/>
          <p:nvPr/>
        </p:nvSpPr>
        <p:spPr>
          <a:xfrm flipH="1">
            <a:off x="5316212" y="1680076"/>
            <a:ext cx="1621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Pembayaran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&amp; rating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5100" name="Google Shape;5100;p57"/>
          <p:cNvSpPr txBox="1"/>
          <p:nvPr/>
        </p:nvSpPr>
        <p:spPr>
          <a:xfrm flipH="1">
            <a:off x="1581840" y="3715972"/>
            <a:ext cx="1621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Step 2</a:t>
            </a:r>
            <a:endParaRPr sz="210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5101" name="Google Shape;5101;p57"/>
          <p:cNvSpPr txBox="1"/>
          <p:nvPr/>
        </p:nvSpPr>
        <p:spPr>
          <a:xfrm flipH="1">
            <a:off x="1581837" y="4140133"/>
            <a:ext cx="1621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fi-FI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Upload foto kerusakan &amp; lihat estimasi biaya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5102" name="Google Shape;5102;p57"/>
          <p:cNvSpPr txBox="1"/>
          <p:nvPr/>
        </p:nvSpPr>
        <p:spPr>
          <a:xfrm flipH="1">
            <a:off x="3449025" y="3715972"/>
            <a:ext cx="16215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Step 4</a:t>
            </a:r>
            <a:endParaRPr sz="210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5103" name="Google Shape;5103;p57"/>
          <p:cNvSpPr txBox="1"/>
          <p:nvPr/>
        </p:nvSpPr>
        <p:spPr>
          <a:xfrm flipH="1">
            <a:off x="3449024" y="4140133"/>
            <a:ext cx="1621500" cy="5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en-ID" dirty="0" err="1">
                <a:solidFill>
                  <a:schemeClr val="accent6"/>
                </a:solidFill>
              </a:rPr>
              <a:t>Teknisi</a:t>
            </a:r>
            <a:r>
              <a:rPr lang="en-ID" dirty="0">
                <a:solidFill>
                  <a:schemeClr val="accent6"/>
                </a:solidFill>
              </a:rPr>
              <a:t> </a:t>
            </a:r>
            <a:r>
              <a:rPr lang="en-ID" dirty="0" err="1">
                <a:solidFill>
                  <a:schemeClr val="accent6"/>
                </a:solidFill>
              </a:rPr>
              <a:t>datang</a:t>
            </a:r>
            <a:r>
              <a:rPr lang="en-ID" dirty="0">
                <a:solidFill>
                  <a:schemeClr val="accent6"/>
                </a:solidFill>
              </a:rPr>
              <a:t> &amp; </a:t>
            </a:r>
            <a:r>
              <a:rPr lang="en-ID" dirty="0" err="1">
                <a:solidFill>
                  <a:schemeClr val="accent6"/>
                </a:solidFill>
              </a:rPr>
              <a:t>memperbaiki</a:t>
            </a:r>
            <a:endParaRPr dirty="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5108" name="Google Shape;5108;p57"/>
          <p:cNvCxnSpPr>
            <a:stCxn id="5085" idx="0"/>
            <a:endCxn id="5084" idx="2"/>
          </p:cNvCxnSpPr>
          <p:nvPr/>
        </p:nvCxnSpPr>
        <p:spPr>
          <a:xfrm rot="-5400000">
            <a:off x="2237187" y="3022782"/>
            <a:ext cx="311400" cy="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9" name="Google Shape;5109;p57"/>
          <p:cNvCxnSpPr>
            <a:stCxn id="5085" idx="3"/>
            <a:endCxn id="5086" idx="1"/>
          </p:cNvCxnSpPr>
          <p:nvPr/>
        </p:nvCxnSpPr>
        <p:spPr>
          <a:xfrm rot="10800000" flipH="1">
            <a:off x="2707437" y="2610132"/>
            <a:ext cx="1234800" cy="831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0" name="Google Shape;5110;p57"/>
          <p:cNvCxnSpPr>
            <a:stCxn id="5087" idx="0"/>
            <a:endCxn id="5086" idx="2"/>
          </p:cNvCxnSpPr>
          <p:nvPr/>
        </p:nvCxnSpPr>
        <p:spPr>
          <a:xfrm rot="-5400000">
            <a:off x="4101750" y="3022782"/>
            <a:ext cx="311400" cy="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1" name="Google Shape;5111;p57"/>
          <p:cNvCxnSpPr>
            <a:stCxn id="5087" idx="3"/>
            <a:endCxn id="5089" idx="1"/>
          </p:cNvCxnSpPr>
          <p:nvPr/>
        </p:nvCxnSpPr>
        <p:spPr>
          <a:xfrm rot="10800000" flipH="1">
            <a:off x="4572000" y="2621532"/>
            <a:ext cx="1238700" cy="820200"/>
          </a:xfrm>
          <a:prstGeom prst="bentConnector3">
            <a:avLst>
              <a:gd name="adj1" fmla="val 5000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15" name="Google Shape;5115;p57"/>
          <p:cNvGrpSpPr/>
          <p:nvPr/>
        </p:nvGrpSpPr>
        <p:grpSpPr>
          <a:xfrm>
            <a:off x="2214626" y="3317757"/>
            <a:ext cx="356518" cy="247953"/>
            <a:chOff x="2289164" y="1305998"/>
            <a:chExt cx="415474" cy="288956"/>
          </a:xfrm>
        </p:grpSpPr>
        <p:sp>
          <p:nvSpPr>
            <p:cNvPr id="5116" name="Google Shape;5116;p57"/>
            <p:cNvSpPr/>
            <p:nvPr/>
          </p:nvSpPr>
          <p:spPr>
            <a:xfrm>
              <a:off x="2660074" y="1328280"/>
              <a:ext cx="44564" cy="59419"/>
            </a:xfrm>
            <a:custGeom>
              <a:avLst/>
              <a:gdLst/>
              <a:ahLst/>
              <a:cxnLst/>
              <a:rect l="l" t="t" r="r" b="b"/>
              <a:pathLst>
                <a:path w="44564" h="59419" extrusionOk="0">
                  <a:moveTo>
                    <a:pt x="14855" y="0"/>
                  </a:moveTo>
                  <a:lnTo>
                    <a:pt x="14855" y="14855"/>
                  </a:lnTo>
                  <a:lnTo>
                    <a:pt x="0" y="14855"/>
                  </a:lnTo>
                  <a:lnTo>
                    <a:pt x="0" y="44565"/>
                  </a:lnTo>
                  <a:lnTo>
                    <a:pt x="14855" y="44565"/>
                  </a:lnTo>
                  <a:lnTo>
                    <a:pt x="14855" y="59419"/>
                  </a:lnTo>
                  <a:lnTo>
                    <a:pt x="44565" y="59419"/>
                  </a:lnTo>
                  <a:lnTo>
                    <a:pt x="44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57"/>
            <p:cNvSpPr/>
            <p:nvPr/>
          </p:nvSpPr>
          <p:spPr>
            <a:xfrm>
              <a:off x="2289164" y="1305998"/>
              <a:ext cx="356056" cy="288956"/>
            </a:xfrm>
            <a:custGeom>
              <a:avLst/>
              <a:gdLst/>
              <a:ahLst/>
              <a:cxnLst/>
              <a:rect l="l" t="t" r="r" b="b"/>
              <a:pathLst>
                <a:path w="356056" h="288956" extrusionOk="0">
                  <a:moveTo>
                    <a:pt x="222362" y="22282"/>
                  </a:moveTo>
                  <a:cubicBezTo>
                    <a:pt x="200555" y="22282"/>
                    <a:pt x="188419" y="21138"/>
                    <a:pt x="172405" y="13800"/>
                  </a:cubicBezTo>
                  <a:cubicBezTo>
                    <a:pt x="153436" y="4947"/>
                    <a:pt x="132283" y="0"/>
                    <a:pt x="109971" y="0"/>
                  </a:cubicBezTo>
                  <a:cubicBezTo>
                    <a:pt x="67189" y="0"/>
                    <a:pt x="26976" y="22891"/>
                    <a:pt x="0" y="51947"/>
                  </a:cubicBezTo>
                  <a:lnTo>
                    <a:pt x="5823" y="62925"/>
                  </a:lnTo>
                  <a:cubicBezTo>
                    <a:pt x="17841" y="57503"/>
                    <a:pt x="31136" y="54428"/>
                    <a:pt x="45174" y="54428"/>
                  </a:cubicBezTo>
                  <a:cubicBezTo>
                    <a:pt x="65287" y="54428"/>
                    <a:pt x="83930" y="60667"/>
                    <a:pt x="99334" y="71259"/>
                  </a:cubicBezTo>
                  <a:cubicBezTo>
                    <a:pt x="109777" y="77988"/>
                    <a:pt x="122211" y="81702"/>
                    <a:pt x="135551" y="81702"/>
                  </a:cubicBezTo>
                  <a:lnTo>
                    <a:pt x="153525" y="81702"/>
                  </a:lnTo>
                  <a:lnTo>
                    <a:pt x="140497" y="86990"/>
                  </a:lnTo>
                  <a:cubicBezTo>
                    <a:pt x="131287" y="90897"/>
                    <a:pt x="121780" y="92798"/>
                    <a:pt x="112436" y="92605"/>
                  </a:cubicBezTo>
                  <a:lnTo>
                    <a:pt x="96913" y="92605"/>
                  </a:lnTo>
                  <a:cubicBezTo>
                    <a:pt x="85713" y="111619"/>
                    <a:pt x="68228" y="126474"/>
                    <a:pt x="47179" y="134139"/>
                  </a:cubicBezTo>
                  <a:cubicBezTo>
                    <a:pt x="46243" y="134600"/>
                    <a:pt x="45337" y="135120"/>
                    <a:pt x="44386" y="135551"/>
                  </a:cubicBezTo>
                  <a:lnTo>
                    <a:pt x="51160" y="148296"/>
                  </a:lnTo>
                  <a:cubicBezTo>
                    <a:pt x="77320" y="149603"/>
                    <a:pt x="103776" y="143958"/>
                    <a:pt x="127559" y="131376"/>
                  </a:cubicBezTo>
                  <a:cubicBezTo>
                    <a:pt x="136501" y="126073"/>
                    <a:pt x="140943" y="123474"/>
                    <a:pt x="148311" y="123474"/>
                  </a:cubicBezTo>
                  <a:cubicBezTo>
                    <a:pt x="156437" y="123474"/>
                    <a:pt x="167578" y="126266"/>
                    <a:pt x="176193" y="143245"/>
                  </a:cubicBezTo>
                  <a:cubicBezTo>
                    <a:pt x="185389" y="158516"/>
                    <a:pt x="193900" y="174663"/>
                    <a:pt x="202234" y="192593"/>
                  </a:cubicBezTo>
                  <a:lnTo>
                    <a:pt x="207121" y="203096"/>
                  </a:lnTo>
                  <a:cubicBezTo>
                    <a:pt x="217579" y="225571"/>
                    <a:pt x="231780" y="246100"/>
                    <a:pt x="249116" y="263807"/>
                  </a:cubicBezTo>
                  <a:lnTo>
                    <a:pt x="271324" y="286476"/>
                  </a:lnTo>
                  <a:cubicBezTo>
                    <a:pt x="272869" y="288051"/>
                    <a:pt x="274978" y="288942"/>
                    <a:pt x="277177" y="288957"/>
                  </a:cubicBezTo>
                  <a:cubicBezTo>
                    <a:pt x="279390" y="288972"/>
                    <a:pt x="281500" y="288095"/>
                    <a:pt x="283059" y="286535"/>
                  </a:cubicBezTo>
                  <a:cubicBezTo>
                    <a:pt x="285124" y="284471"/>
                    <a:pt x="285406" y="281217"/>
                    <a:pt x="283728" y="278826"/>
                  </a:cubicBezTo>
                  <a:lnTo>
                    <a:pt x="272334" y="262664"/>
                  </a:lnTo>
                  <a:cubicBezTo>
                    <a:pt x="243441" y="218173"/>
                    <a:pt x="232805" y="175480"/>
                    <a:pt x="229329" y="156748"/>
                  </a:cubicBezTo>
                  <a:cubicBezTo>
                    <a:pt x="223863" y="127395"/>
                    <a:pt x="218188" y="102588"/>
                    <a:pt x="207508" y="81702"/>
                  </a:cubicBezTo>
                  <a:lnTo>
                    <a:pt x="261238" y="81702"/>
                  </a:lnTo>
                  <a:lnTo>
                    <a:pt x="235004" y="112184"/>
                  </a:lnTo>
                  <a:cubicBezTo>
                    <a:pt x="238257" y="125004"/>
                    <a:pt x="241094" y="138833"/>
                    <a:pt x="243932" y="154045"/>
                  </a:cubicBezTo>
                  <a:cubicBezTo>
                    <a:pt x="243976" y="154253"/>
                    <a:pt x="244050" y="154594"/>
                    <a:pt x="244095" y="154817"/>
                  </a:cubicBezTo>
                  <a:lnTo>
                    <a:pt x="306723" y="81702"/>
                  </a:lnTo>
                  <a:lnTo>
                    <a:pt x="356056" y="81702"/>
                  </a:lnTo>
                  <a:lnTo>
                    <a:pt x="356056" y="22282"/>
                  </a:lnTo>
                  <a:lnTo>
                    <a:pt x="222362" y="22282"/>
                  </a:lnTo>
                  <a:close/>
                  <a:moveTo>
                    <a:pt x="128212" y="55230"/>
                  </a:moveTo>
                  <a:cubicBezTo>
                    <a:pt x="121052" y="55230"/>
                    <a:pt x="115244" y="49422"/>
                    <a:pt x="115244" y="42262"/>
                  </a:cubicBezTo>
                  <a:cubicBezTo>
                    <a:pt x="115244" y="35102"/>
                    <a:pt x="121052" y="29294"/>
                    <a:pt x="128212" y="29294"/>
                  </a:cubicBezTo>
                  <a:cubicBezTo>
                    <a:pt x="135372" y="29294"/>
                    <a:pt x="141181" y="35102"/>
                    <a:pt x="141181" y="42262"/>
                  </a:cubicBezTo>
                  <a:cubicBezTo>
                    <a:pt x="141181" y="49422"/>
                    <a:pt x="135372" y="55230"/>
                    <a:pt x="128212" y="552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8" name="Google Shape;5118;p57"/>
          <p:cNvGrpSpPr/>
          <p:nvPr/>
        </p:nvGrpSpPr>
        <p:grpSpPr>
          <a:xfrm>
            <a:off x="4095221" y="3274060"/>
            <a:ext cx="331417" cy="331417"/>
            <a:chOff x="4248691" y="3447834"/>
            <a:chExt cx="415935" cy="415935"/>
          </a:xfrm>
        </p:grpSpPr>
        <p:sp>
          <p:nvSpPr>
            <p:cNvPr id="5119" name="Google Shape;5119;p57"/>
            <p:cNvSpPr/>
            <p:nvPr/>
          </p:nvSpPr>
          <p:spPr>
            <a:xfrm>
              <a:off x="4248691" y="3447834"/>
              <a:ext cx="148548" cy="252532"/>
            </a:xfrm>
            <a:custGeom>
              <a:avLst/>
              <a:gdLst/>
              <a:ahLst/>
              <a:cxnLst/>
              <a:rect l="l" t="t" r="r" b="b"/>
              <a:pathLst>
                <a:path w="148548" h="252532" extrusionOk="0">
                  <a:moveTo>
                    <a:pt x="0" y="0"/>
                  </a:moveTo>
                  <a:lnTo>
                    <a:pt x="0" y="29710"/>
                  </a:lnTo>
                  <a:lnTo>
                    <a:pt x="29710" y="29710"/>
                  </a:lnTo>
                  <a:lnTo>
                    <a:pt x="29710" y="44565"/>
                  </a:lnTo>
                  <a:lnTo>
                    <a:pt x="0" y="44565"/>
                  </a:lnTo>
                  <a:lnTo>
                    <a:pt x="0" y="74274"/>
                  </a:lnTo>
                  <a:lnTo>
                    <a:pt x="59419" y="74274"/>
                  </a:lnTo>
                  <a:lnTo>
                    <a:pt x="59419" y="89129"/>
                  </a:lnTo>
                  <a:lnTo>
                    <a:pt x="0" y="89129"/>
                  </a:lnTo>
                  <a:lnTo>
                    <a:pt x="0" y="118839"/>
                  </a:lnTo>
                  <a:lnTo>
                    <a:pt x="29710" y="118839"/>
                  </a:lnTo>
                  <a:lnTo>
                    <a:pt x="29710" y="133694"/>
                  </a:lnTo>
                  <a:lnTo>
                    <a:pt x="0" y="133694"/>
                  </a:lnTo>
                  <a:lnTo>
                    <a:pt x="0" y="163403"/>
                  </a:lnTo>
                  <a:lnTo>
                    <a:pt x="59419" y="163403"/>
                  </a:lnTo>
                  <a:lnTo>
                    <a:pt x="59419" y="178258"/>
                  </a:lnTo>
                  <a:lnTo>
                    <a:pt x="0" y="178258"/>
                  </a:lnTo>
                  <a:lnTo>
                    <a:pt x="0" y="207968"/>
                  </a:lnTo>
                  <a:lnTo>
                    <a:pt x="29710" y="207968"/>
                  </a:lnTo>
                  <a:lnTo>
                    <a:pt x="29710" y="222823"/>
                  </a:lnTo>
                  <a:lnTo>
                    <a:pt x="0" y="222823"/>
                  </a:lnTo>
                  <a:lnTo>
                    <a:pt x="0" y="252533"/>
                  </a:lnTo>
                  <a:lnTo>
                    <a:pt x="148549" y="252533"/>
                  </a:lnTo>
                  <a:lnTo>
                    <a:pt x="148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0" name="Google Shape;5120;p57"/>
            <p:cNvSpPr/>
            <p:nvPr/>
          </p:nvSpPr>
          <p:spPr>
            <a:xfrm>
              <a:off x="4412094" y="3715221"/>
              <a:ext cx="252532" cy="148548"/>
            </a:xfrm>
            <a:custGeom>
              <a:avLst/>
              <a:gdLst/>
              <a:ahLst/>
              <a:cxnLst/>
              <a:rect l="l" t="t" r="r" b="b"/>
              <a:pathLst>
                <a:path w="252532" h="148548" extrusionOk="0">
                  <a:moveTo>
                    <a:pt x="0" y="0"/>
                  </a:moveTo>
                  <a:lnTo>
                    <a:pt x="0" y="148549"/>
                  </a:lnTo>
                  <a:lnTo>
                    <a:pt x="29710" y="148549"/>
                  </a:lnTo>
                  <a:lnTo>
                    <a:pt x="29710" y="118839"/>
                  </a:lnTo>
                  <a:lnTo>
                    <a:pt x="44565" y="118839"/>
                  </a:lnTo>
                  <a:lnTo>
                    <a:pt x="44565" y="148549"/>
                  </a:lnTo>
                  <a:lnTo>
                    <a:pt x="74274" y="148549"/>
                  </a:lnTo>
                  <a:lnTo>
                    <a:pt x="74274" y="89129"/>
                  </a:lnTo>
                  <a:lnTo>
                    <a:pt x="89129" y="89129"/>
                  </a:lnTo>
                  <a:lnTo>
                    <a:pt x="89129" y="148549"/>
                  </a:lnTo>
                  <a:lnTo>
                    <a:pt x="118839" y="148549"/>
                  </a:lnTo>
                  <a:lnTo>
                    <a:pt x="118839" y="118839"/>
                  </a:lnTo>
                  <a:lnTo>
                    <a:pt x="133694" y="118839"/>
                  </a:lnTo>
                  <a:lnTo>
                    <a:pt x="133694" y="148549"/>
                  </a:lnTo>
                  <a:lnTo>
                    <a:pt x="163403" y="148549"/>
                  </a:lnTo>
                  <a:lnTo>
                    <a:pt x="163403" y="89129"/>
                  </a:lnTo>
                  <a:lnTo>
                    <a:pt x="178258" y="89129"/>
                  </a:lnTo>
                  <a:lnTo>
                    <a:pt x="178258" y="148549"/>
                  </a:lnTo>
                  <a:lnTo>
                    <a:pt x="207968" y="148549"/>
                  </a:lnTo>
                  <a:lnTo>
                    <a:pt x="207968" y="118839"/>
                  </a:lnTo>
                  <a:lnTo>
                    <a:pt x="222823" y="118839"/>
                  </a:lnTo>
                  <a:lnTo>
                    <a:pt x="222823" y="148549"/>
                  </a:lnTo>
                  <a:lnTo>
                    <a:pt x="252533" y="148549"/>
                  </a:lnTo>
                  <a:lnTo>
                    <a:pt x="252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1" name="Google Shape;5121;p57"/>
            <p:cNvSpPr/>
            <p:nvPr/>
          </p:nvSpPr>
          <p:spPr>
            <a:xfrm>
              <a:off x="4248691" y="3715221"/>
              <a:ext cx="148548" cy="148548"/>
            </a:xfrm>
            <a:custGeom>
              <a:avLst/>
              <a:gdLst/>
              <a:ahLst/>
              <a:cxnLst/>
              <a:rect l="l" t="t" r="r" b="b"/>
              <a:pathLst>
                <a:path w="148548" h="148548" extrusionOk="0">
                  <a:moveTo>
                    <a:pt x="0" y="0"/>
                  </a:moveTo>
                  <a:lnTo>
                    <a:pt x="148549" y="0"/>
                  </a:lnTo>
                  <a:lnTo>
                    <a:pt x="148549" y="148549"/>
                  </a:lnTo>
                  <a:lnTo>
                    <a:pt x="0" y="1485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2" name="Google Shape;5122;p57"/>
          <p:cNvGrpSpPr/>
          <p:nvPr/>
        </p:nvGrpSpPr>
        <p:grpSpPr>
          <a:xfrm>
            <a:off x="5998334" y="2437270"/>
            <a:ext cx="254506" cy="356914"/>
            <a:chOff x="5919320" y="1281114"/>
            <a:chExt cx="296592" cy="415935"/>
          </a:xfrm>
        </p:grpSpPr>
        <p:sp>
          <p:nvSpPr>
            <p:cNvPr id="5123" name="Google Shape;5123;p57"/>
            <p:cNvSpPr/>
            <p:nvPr/>
          </p:nvSpPr>
          <p:spPr>
            <a:xfrm>
              <a:off x="5919320" y="1281114"/>
              <a:ext cx="296592" cy="163403"/>
            </a:xfrm>
            <a:custGeom>
              <a:avLst/>
              <a:gdLst/>
              <a:ahLst/>
              <a:cxnLst/>
              <a:rect l="l" t="t" r="r" b="b"/>
              <a:pathLst>
                <a:path w="296592" h="163403" extrusionOk="0">
                  <a:moveTo>
                    <a:pt x="178258" y="0"/>
                  </a:moveTo>
                  <a:lnTo>
                    <a:pt x="118111" y="0"/>
                  </a:lnTo>
                  <a:cubicBezTo>
                    <a:pt x="113952" y="0"/>
                    <a:pt x="109985" y="1738"/>
                    <a:pt x="107237" y="4843"/>
                  </a:cubicBezTo>
                  <a:cubicBezTo>
                    <a:pt x="101800" y="10963"/>
                    <a:pt x="93957" y="14855"/>
                    <a:pt x="85193" y="14855"/>
                  </a:cubicBezTo>
                  <a:cubicBezTo>
                    <a:pt x="76428" y="14855"/>
                    <a:pt x="68570" y="10963"/>
                    <a:pt x="63148" y="4843"/>
                  </a:cubicBezTo>
                  <a:cubicBezTo>
                    <a:pt x="60385" y="1738"/>
                    <a:pt x="56419" y="0"/>
                    <a:pt x="52259" y="0"/>
                  </a:cubicBezTo>
                  <a:lnTo>
                    <a:pt x="7427" y="0"/>
                  </a:lnTo>
                  <a:cubicBezTo>
                    <a:pt x="3327" y="0"/>
                    <a:pt x="0" y="3327"/>
                    <a:pt x="0" y="7427"/>
                  </a:cubicBezTo>
                  <a:lnTo>
                    <a:pt x="0" y="66847"/>
                  </a:lnTo>
                  <a:cubicBezTo>
                    <a:pt x="0" y="70947"/>
                    <a:pt x="3327" y="74274"/>
                    <a:pt x="7427" y="74274"/>
                  </a:cubicBezTo>
                  <a:lnTo>
                    <a:pt x="52259" y="74274"/>
                  </a:lnTo>
                  <a:cubicBezTo>
                    <a:pt x="56419" y="74274"/>
                    <a:pt x="60385" y="72536"/>
                    <a:pt x="63133" y="69432"/>
                  </a:cubicBezTo>
                  <a:cubicBezTo>
                    <a:pt x="68570" y="63311"/>
                    <a:pt x="76413" y="59419"/>
                    <a:pt x="85193" y="59419"/>
                  </a:cubicBezTo>
                  <a:cubicBezTo>
                    <a:pt x="114902" y="59419"/>
                    <a:pt x="118854" y="94462"/>
                    <a:pt x="118854" y="103984"/>
                  </a:cubicBezTo>
                  <a:lnTo>
                    <a:pt x="118601" y="163403"/>
                  </a:lnTo>
                  <a:lnTo>
                    <a:pt x="178021" y="163403"/>
                  </a:lnTo>
                  <a:lnTo>
                    <a:pt x="178021" y="103984"/>
                  </a:lnTo>
                  <a:cubicBezTo>
                    <a:pt x="178021" y="77839"/>
                    <a:pt x="193395" y="59419"/>
                    <a:pt x="222823" y="59419"/>
                  </a:cubicBezTo>
                  <a:cubicBezTo>
                    <a:pt x="252533" y="59419"/>
                    <a:pt x="275721" y="77899"/>
                    <a:pt x="288719" y="99082"/>
                  </a:cubicBezTo>
                  <a:lnTo>
                    <a:pt x="296592" y="94997"/>
                  </a:lnTo>
                  <a:cubicBezTo>
                    <a:pt x="296592" y="94967"/>
                    <a:pt x="296592" y="94967"/>
                    <a:pt x="296592" y="94967"/>
                  </a:cubicBezTo>
                  <a:cubicBezTo>
                    <a:pt x="278217" y="41252"/>
                    <a:pt x="216198" y="0"/>
                    <a:pt x="178258" y="0"/>
                  </a:cubicBezTo>
                  <a:close/>
                  <a:moveTo>
                    <a:pt x="44565" y="29710"/>
                  </a:moveTo>
                  <a:lnTo>
                    <a:pt x="14855" y="29710"/>
                  </a:lnTo>
                  <a:lnTo>
                    <a:pt x="14855" y="14855"/>
                  </a:lnTo>
                  <a:lnTo>
                    <a:pt x="44565" y="14855"/>
                  </a:lnTo>
                  <a:lnTo>
                    <a:pt x="44565" y="297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4" name="Google Shape;5124;p57"/>
            <p:cNvSpPr/>
            <p:nvPr/>
          </p:nvSpPr>
          <p:spPr>
            <a:xfrm>
              <a:off x="6021649" y="1459372"/>
              <a:ext cx="92446" cy="237677"/>
            </a:xfrm>
            <a:custGeom>
              <a:avLst/>
              <a:gdLst/>
              <a:ahLst/>
              <a:cxnLst/>
              <a:rect l="l" t="t" r="r" b="b"/>
              <a:pathLst>
                <a:path w="92446" h="237677" extrusionOk="0">
                  <a:moveTo>
                    <a:pt x="90800" y="103984"/>
                  </a:moveTo>
                  <a:cubicBezTo>
                    <a:pt x="94959" y="57147"/>
                    <a:pt x="91676" y="39024"/>
                    <a:pt x="75930" y="0"/>
                  </a:cubicBezTo>
                  <a:lnTo>
                    <a:pt x="16511" y="0"/>
                  </a:lnTo>
                  <a:cubicBezTo>
                    <a:pt x="764" y="39024"/>
                    <a:pt x="-2518" y="57147"/>
                    <a:pt x="1656" y="103984"/>
                  </a:cubicBezTo>
                  <a:cubicBezTo>
                    <a:pt x="9157" y="188181"/>
                    <a:pt x="1076" y="192281"/>
                    <a:pt x="913" y="208844"/>
                  </a:cubicBezTo>
                  <a:cubicBezTo>
                    <a:pt x="750" y="225408"/>
                    <a:pt x="10182" y="237678"/>
                    <a:pt x="21621" y="237678"/>
                  </a:cubicBezTo>
                  <a:lnTo>
                    <a:pt x="70835" y="237678"/>
                  </a:lnTo>
                  <a:cubicBezTo>
                    <a:pt x="82273" y="237678"/>
                    <a:pt x="91691" y="225408"/>
                    <a:pt x="91542" y="208844"/>
                  </a:cubicBezTo>
                  <a:cubicBezTo>
                    <a:pt x="91379" y="192281"/>
                    <a:pt x="83298" y="188181"/>
                    <a:pt x="90800" y="1039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5" name="Google Shape;5125;p57"/>
          <p:cNvGrpSpPr/>
          <p:nvPr/>
        </p:nvGrpSpPr>
        <p:grpSpPr>
          <a:xfrm>
            <a:off x="7277471" y="2265590"/>
            <a:ext cx="191204" cy="382676"/>
            <a:chOff x="5992727" y="4192611"/>
            <a:chExt cx="222823" cy="445957"/>
          </a:xfrm>
        </p:grpSpPr>
        <p:sp>
          <p:nvSpPr>
            <p:cNvPr id="5126" name="Google Shape;5126;p57"/>
            <p:cNvSpPr/>
            <p:nvPr/>
          </p:nvSpPr>
          <p:spPr>
            <a:xfrm>
              <a:off x="6007582" y="4459998"/>
              <a:ext cx="89129" cy="74437"/>
            </a:xfrm>
            <a:custGeom>
              <a:avLst/>
              <a:gdLst/>
              <a:ahLst/>
              <a:cxnLst/>
              <a:rect l="l" t="t" r="r" b="b"/>
              <a:pathLst>
                <a:path w="89129" h="74437" extrusionOk="0">
                  <a:moveTo>
                    <a:pt x="0" y="0"/>
                  </a:moveTo>
                  <a:lnTo>
                    <a:pt x="0" y="15167"/>
                  </a:lnTo>
                  <a:lnTo>
                    <a:pt x="59419" y="74438"/>
                  </a:lnTo>
                  <a:lnTo>
                    <a:pt x="59093" y="44565"/>
                  </a:lnTo>
                  <a:lnTo>
                    <a:pt x="59419" y="44565"/>
                  </a:lnTo>
                  <a:lnTo>
                    <a:pt x="89129" y="15167"/>
                  </a:lnTo>
                  <a:lnTo>
                    <a:pt x="89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7" name="Google Shape;5127;p57"/>
            <p:cNvSpPr/>
            <p:nvPr/>
          </p:nvSpPr>
          <p:spPr>
            <a:xfrm>
              <a:off x="5992727" y="4192611"/>
              <a:ext cx="222823" cy="252532"/>
            </a:xfrm>
            <a:custGeom>
              <a:avLst/>
              <a:gdLst/>
              <a:ahLst/>
              <a:cxnLst/>
              <a:rect l="l" t="t" r="r" b="b"/>
              <a:pathLst>
                <a:path w="222823" h="252532" extrusionOk="0">
                  <a:moveTo>
                    <a:pt x="207968" y="118839"/>
                  </a:moveTo>
                  <a:lnTo>
                    <a:pt x="193113" y="118839"/>
                  </a:lnTo>
                  <a:lnTo>
                    <a:pt x="193113" y="103984"/>
                  </a:lnTo>
                  <a:cubicBezTo>
                    <a:pt x="193113" y="87599"/>
                    <a:pt x="179788" y="74274"/>
                    <a:pt x="163404" y="74274"/>
                  </a:cubicBezTo>
                  <a:lnTo>
                    <a:pt x="74274" y="74274"/>
                  </a:lnTo>
                  <a:lnTo>
                    <a:pt x="74274" y="59419"/>
                  </a:lnTo>
                  <a:lnTo>
                    <a:pt x="118839" y="59419"/>
                  </a:lnTo>
                  <a:cubicBezTo>
                    <a:pt x="118839" y="26605"/>
                    <a:pt x="92234" y="0"/>
                    <a:pt x="59419" y="0"/>
                  </a:cubicBezTo>
                  <a:cubicBezTo>
                    <a:pt x="26605" y="0"/>
                    <a:pt x="0" y="26605"/>
                    <a:pt x="0" y="59419"/>
                  </a:cubicBezTo>
                  <a:lnTo>
                    <a:pt x="44565" y="59419"/>
                  </a:lnTo>
                  <a:lnTo>
                    <a:pt x="44565" y="74274"/>
                  </a:lnTo>
                  <a:cubicBezTo>
                    <a:pt x="44565" y="90659"/>
                    <a:pt x="57889" y="103984"/>
                    <a:pt x="74274" y="103984"/>
                  </a:cubicBezTo>
                  <a:lnTo>
                    <a:pt x="163404" y="103984"/>
                  </a:lnTo>
                  <a:lnTo>
                    <a:pt x="163404" y="118839"/>
                  </a:lnTo>
                  <a:lnTo>
                    <a:pt x="148549" y="118839"/>
                  </a:lnTo>
                  <a:cubicBezTo>
                    <a:pt x="140349" y="118839"/>
                    <a:pt x="133694" y="125494"/>
                    <a:pt x="133694" y="133694"/>
                  </a:cubicBezTo>
                  <a:lnTo>
                    <a:pt x="133694" y="193113"/>
                  </a:lnTo>
                  <a:cubicBezTo>
                    <a:pt x="133694" y="201313"/>
                    <a:pt x="140349" y="207968"/>
                    <a:pt x="148549" y="207968"/>
                  </a:cubicBezTo>
                  <a:lnTo>
                    <a:pt x="163404" y="207968"/>
                  </a:lnTo>
                  <a:lnTo>
                    <a:pt x="163404" y="222823"/>
                  </a:lnTo>
                  <a:lnTo>
                    <a:pt x="74274" y="222823"/>
                  </a:lnTo>
                  <a:cubicBezTo>
                    <a:pt x="57889" y="222823"/>
                    <a:pt x="44565" y="236148"/>
                    <a:pt x="44565" y="252533"/>
                  </a:cubicBezTo>
                  <a:lnTo>
                    <a:pt x="163404" y="252533"/>
                  </a:lnTo>
                  <a:cubicBezTo>
                    <a:pt x="179788" y="252533"/>
                    <a:pt x="193113" y="239208"/>
                    <a:pt x="193113" y="222823"/>
                  </a:cubicBezTo>
                  <a:lnTo>
                    <a:pt x="193113" y="207968"/>
                  </a:lnTo>
                  <a:lnTo>
                    <a:pt x="207968" y="207968"/>
                  </a:lnTo>
                  <a:cubicBezTo>
                    <a:pt x="216168" y="207968"/>
                    <a:pt x="222823" y="201313"/>
                    <a:pt x="222823" y="193113"/>
                  </a:cubicBezTo>
                  <a:lnTo>
                    <a:pt x="222823" y="133694"/>
                  </a:lnTo>
                  <a:cubicBezTo>
                    <a:pt x="222823" y="125494"/>
                    <a:pt x="216168" y="118839"/>
                    <a:pt x="207968" y="118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8" name="Google Shape;5128;p57"/>
            <p:cNvSpPr/>
            <p:nvPr/>
          </p:nvSpPr>
          <p:spPr>
            <a:xfrm>
              <a:off x="6037292" y="4534584"/>
              <a:ext cx="29709" cy="59419"/>
            </a:xfrm>
            <a:custGeom>
              <a:avLst/>
              <a:gdLst/>
              <a:ahLst/>
              <a:cxnLst/>
              <a:rect l="l" t="t" r="r" b="b"/>
              <a:pathLst>
                <a:path w="29709" h="59419" extrusionOk="0">
                  <a:moveTo>
                    <a:pt x="0" y="0"/>
                  </a:moveTo>
                  <a:lnTo>
                    <a:pt x="0" y="29710"/>
                  </a:lnTo>
                  <a:lnTo>
                    <a:pt x="29710" y="59419"/>
                  </a:lnTo>
                  <a:lnTo>
                    <a:pt x="29710" y="297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9" name="Google Shape;5129;p57"/>
            <p:cNvSpPr/>
            <p:nvPr/>
          </p:nvSpPr>
          <p:spPr>
            <a:xfrm>
              <a:off x="6037292" y="4594004"/>
              <a:ext cx="29709" cy="44564"/>
            </a:xfrm>
            <a:custGeom>
              <a:avLst/>
              <a:gdLst/>
              <a:ahLst/>
              <a:cxnLst/>
              <a:rect l="l" t="t" r="r" b="b"/>
              <a:pathLst>
                <a:path w="29709" h="44564" extrusionOk="0">
                  <a:moveTo>
                    <a:pt x="0" y="0"/>
                  </a:moveTo>
                  <a:lnTo>
                    <a:pt x="0" y="29710"/>
                  </a:lnTo>
                  <a:lnTo>
                    <a:pt x="14855" y="44565"/>
                  </a:lnTo>
                  <a:lnTo>
                    <a:pt x="29710" y="297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36" name="Google Shape;5136;p57"/>
          <p:cNvGrpSpPr/>
          <p:nvPr/>
        </p:nvGrpSpPr>
        <p:grpSpPr>
          <a:xfrm>
            <a:off x="4091405" y="2428990"/>
            <a:ext cx="331421" cy="356915"/>
            <a:chOff x="6772175" y="1980039"/>
            <a:chExt cx="386226" cy="415936"/>
          </a:xfrm>
        </p:grpSpPr>
        <p:sp>
          <p:nvSpPr>
            <p:cNvPr id="5137" name="Google Shape;5137;p57"/>
            <p:cNvSpPr/>
            <p:nvPr/>
          </p:nvSpPr>
          <p:spPr>
            <a:xfrm>
              <a:off x="6772175" y="2122942"/>
              <a:ext cx="182506" cy="273032"/>
            </a:xfrm>
            <a:custGeom>
              <a:avLst/>
              <a:gdLst/>
              <a:ahLst/>
              <a:cxnLst/>
              <a:rect l="l" t="t" r="r" b="b"/>
              <a:pathLst>
                <a:path w="182506" h="273032" extrusionOk="0">
                  <a:moveTo>
                    <a:pt x="182507" y="19430"/>
                  </a:moveTo>
                  <a:cubicBezTo>
                    <a:pt x="166998" y="17187"/>
                    <a:pt x="153035" y="10309"/>
                    <a:pt x="142176" y="0"/>
                  </a:cubicBezTo>
                  <a:lnTo>
                    <a:pt x="96334" y="124484"/>
                  </a:lnTo>
                  <a:lnTo>
                    <a:pt x="59419" y="124484"/>
                  </a:lnTo>
                  <a:lnTo>
                    <a:pt x="59419" y="109629"/>
                  </a:lnTo>
                  <a:lnTo>
                    <a:pt x="29710" y="109629"/>
                  </a:lnTo>
                  <a:cubicBezTo>
                    <a:pt x="13295" y="109629"/>
                    <a:pt x="0" y="122924"/>
                    <a:pt x="0" y="139339"/>
                  </a:cubicBezTo>
                  <a:cubicBezTo>
                    <a:pt x="0" y="155753"/>
                    <a:pt x="13295" y="169048"/>
                    <a:pt x="29710" y="169048"/>
                  </a:cubicBezTo>
                  <a:lnTo>
                    <a:pt x="59419" y="169048"/>
                  </a:lnTo>
                  <a:lnTo>
                    <a:pt x="59419" y="154193"/>
                  </a:lnTo>
                  <a:lnTo>
                    <a:pt x="85401" y="154193"/>
                  </a:lnTo>
                  <a:lnTo>
                    <a:pt x="77513" y="175599"/>
                  </a:lnTo>
                  <a:cubicBezTo>
                    <a:pt x="70739" y="193990"/>
                    <a:pt x="75284" y="214623"/>
                    <a:pt x="89129" y="228468"/>
                  </a:cubicBezTo>
                  <a:lnTo>
                    <a:pt x="89129" y="273032"/>
                  </a:lnTo>
                  <a:lnTo>
                    <a:pt x="132892" y="154193"/>
                  </a:lnTo>
                  <a:lnTo>
                    <a:pt x="163403" y="154193"/>
                  </a:lnTo>
                  <a:lnTo>
                    <a:pt x="163403" y="124484"/>
                  </a:lnTo>
                  <a:lnTo>
                    <a:pt x="143825" y="124484"/>
                  </a:lnTo>
                  <a:lnTo>
                    <a:pt x="182507" y="194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8" name="Google Shape;5138;p57"/>
            <p:cNvSpPr/>
            <p:nvPr/>
          </p:nvSpPr>
          <p:spPr>
            <a:xfrm>
              <a:off x="6905869" y="1980039"/>
              <a:ext cx="252532" cy="415936"/>
            </a:xfrm>
            <a:custGeom>
              <a:avLst/>
              <a:gdLst/>
              <a:ahLst/>
              <a:cxnLst/>
              <a:rect l="l" t="t" r="r" b="b"/>
              <a:pathLst>
                <a:path w="252532" h="415936" extrusionOk="0">
                  <a:moveTo>
                    <a:pt x="222823" y="252533"/>
                  </a:moveTo>
                  <a:lnTo>
                    <a:pt x="193113" y="252533"/>
                  </a:lnTo>
                  <a:lnTo>
                    <a:pt x="193113" y="267387"/>
                  </a:lnTo>
                  <a:lnTo>
                    <a:pt x="156199" y="267387"/>
                  </a:lnTo>
                  <a:lnTo>
                    <a:pt x="104608" y="127291"/>
                  </a:lnTo>
                  <a:cubicBezTo>
                    <a:pt x="113357" y="116952"/>
                    <a:pt x="118839" y="103746"/>
                    <a:pt x="118839" y="89129"/>
                  </a:cubicBezTo>
                  <a:cubicBezTo>
                    <a:pt x="118839" y="61469"/>
                    <a:pt x="99854" y="38430"/>
                    <a:pt x="74274" y="31804"/>
                  </a:cubicBezTo>
                  <a:lnTo>
                    <a:pt x="74274" y="0"/>
                  </a:lnTo>
                  <a:lnTo>
                    <a:pt x="44565" y="0"/>
                  </a:lnTo>
                  <a:lnTo>
                    <a:pt x="44565" y="31804"/>
                  </a:lnTo>
                  <a:cubicBezTo>
                    <a:pt x="18985" y="38430"/>
                    <a:pt x="0" y="61469"/>
                    <a:pt x="0" y="89129"/>
                  </a:cubicBezTo>
                  <a:cubicBezTo>
                    <a:pt x="0" y="121944"/>
                    <a:pt x="26605" y="148549"/>
                    <a:pt x="59419" y="148549"/>
                  </a:cubicBezTo>
                  <a:cubicBezTo>
                    <a:pt x="61247" y="148549"/>
                    <a:pt x="62970" y="148177"/>
                    <a:pt x="64752" y="148014"/>
                  </a:cubicBezTo>
                  <a:lnTo>
                    <a:pt x="108708" y="267387"/>
                  </a:lnTo>
                  <a:lnTo>
                    <a:pt x="74274" y="267387"/>
                  </a:lnTo>
                  <a:lnTo>
                    <a:pt x="74274" y="237678"/>
                  </a:lnTo>
                  <a:lnTo>
                    <a:pt x="44565" y="237678"/>
                  </a:lnTo>
                  <a:lnTo>
                    <a:pt x="44565" y="326807"/>
                  </a:lnTo>
                  <a:lnTo>
                    <a:pt x="74274" y="326807"/>
                  </a:lnTo>
                  <a:lnTo>
                    <a:pt x="74274" y="297097"/>
                  </a:lnTo>
                  <a:lnTo>
                    <a:pt x="119641" y="297097"/>
                  </a:lnTo>
                  <a:lnTo>
                    <a:pt x="163403" y="415936"/>
                  </a:lnTo>
                  <a:lnTo>
                    <a:pt x="163403" y="371371"/>
                  </a:lnTo>
                  <a:cubicBezTo>
                    <a:pt x="177248" y="357527"/>
                    <a:pt x="181794" y="336893"/>
                    <a:pt x="175020" y="318503"/>
                  </a:cubicBezTo>
                  <a:lnTo>
                    <a:pt x="167132" y="297097"/>
                  </a:lnTo>
                  <a:lnTo>
                    <a:pt x="193113" y="297097"/>
                  </a:lnTo>
                  <a:lnTo>
                    <a:pt x="193113" y="311952"/>
                  </a:lnTo>
                  <a:lnTo>
                    <a:pt x="222823" y="311952"/>
                  </a:lnTo>
                  <a:cubicBezTo>
                    <a:pt x="239237" y="311952"/>
                    <a:pt x="252533" y="298657"/>
                    <a:pt x="252533" y="282242"/>
                  </a:cubicBezTo>
                  <a:cubicBezTo>
                    <a:pt x="252533" y="265828"/>
                    <a:pt x="239237" y="252533"/>
                    <a:pt x="222823" y="252533"/>
                  </a:cubicBezTo>
                  <a:close/>
                  <a:moveTo>
                    <a:pt x="59419" y="111411"/>
                  </a:moveTo>
                  <a:cubicBezTo>
                    <a:pt x="47120" y="111411"/>
                    <a:pt x="37137" y="101429"/>
                    <a:pt x="37137" y="89129"/>
                  </a:cubicBezTo>
                  <a:cubicBezTo>
                    <a:pt x="37137" y="76829"/>
                    <a:pt x="47120" y="66847"/>
                    <a:pt x="59419" y="66847"/>
                  </a:cubicBezTo>
                  <a:cubicBezTo>
                    <a:pt x="71719" y="66847"/>
                    <a:pt x="81702" y="76829"/>
                    <a:pt x="81702" y="89129"/>
                  </a:cubicBezTo>
                  <a:cubicBezTo>
                    <a:pt x="81702" y="101429"/>
                    <a:pt x="71719" y="111411"/>
                    <a:pt x="59419" y="1114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43" name="Google Shape;5143;p57"/>
          <p:cNvSpPr/>
          <p:nvPr/>
        </p:nvSpPr>
        <p:spPr>
          <a:xfrm>
            <a:off x="2212633" y="2424560"/>
            <a:ext cx="359932" cy="359932"/>
          </a:xfrm>
          <a:custGeom>
            <a:avLst/>
            <a:gdLst/>
            <a:ahLst/>
            <a:cxnLst/>
            <a:rect l="l" t="t" r="r" b="b"/>
            <a:pathLst>
              <a:path w="419746" h="419746" extrusionOk="0">
                <a:moveTo>
                  <a:pt x="293598" y="0"/>
                </a:moveTo>
                <a:lnTo>
                  <a:pt x="262156" y="31443"/>
                </a:lnTo>
                <a:lnTo>
                  <a:pt x="304079" y="73366"/>
                </a:lnTo>
                <a:lnTo>
                  <a:pt x="293598" y="83847"/>
                </a:lnTo>
                <a:lnTo>
                  <a:pt x="251675" y="41923"/>
                </a:lnTo>
                <a:lnTo>
                  <a:pt x="230713" y="62885"/>
                </a:lnTo>
                <a:lnTo>
                  <a:pt x="251675" y="83847"/>
                </a:lnTo>
                <a:lnTo>
                  <a:pt x="241194" y="94328"/>
                </a:lnTo>
                <a:lnTo>
                  <a:pt x="220232" y="73366"/>
                </a:lnTo>
                <a:lnTo>
                  <a:pt x="199271" y="94328"/>
                </a:lnTo>
                <a:lnTo>
                  <a:pt x="241194" y="136250"/>
                </a:lnTo>
                <a:lnTo>
                  <a:pt x="230713" y="146731"/>
                </a:lnTo>
                <a:lnTo>
                  <a:pt x="188791" y="104809"/>
                </a:lnTo>
                <a:lnTo>
                  <a:pt x="167829" y="125770"/>
                </a:lnTo>
                <a:lnTo>
                  <a:pt x="188791" y="146731"/>
                </a:lnTo>
                <a:lnTo>
                  <a:pt x="178310" y="157212"/>
                </a:lnTo>
                <a:lnTo>
                  <a:pt x="157347" y="136250"/>
                </a:lnTo>
                <a:lnTo>
                  <a:pt x="136386" y="157212"/>
                </a:lnTo>
                <a:lnTo>
                  <a:pt x="178310" y="199136"/>
                </a:lnTo>
                <a:lnTo>
                  <a:pt x="167829" y="209616"/>
                </a:lnTo>
                <a:lnTo>
                  <a:pt x="125905" y="167692"/>
                </a:lnTo>
                <a:lnTo>
                  <a:pt x="104944" y="188654"/>
                </a:lnTo>
                <a:lnTo>
                  <a:pt x="125905" y="209616"/>
                </a:lnTo>
                <a:lnTo>
                  <a:pt x="115425" y="220097"/>
                </a:lnTo>
                <a:lnTo>
                  <a:pt x="94463" y="199136"/>
                </a:lnTo>
                <a:lnTo>
                  <a:pt x="73501" y="220097"/>
                </a:lnTo>
                <a:lnTo>
                  <a:pt x="115425" y="262020"/>
                </a:lnTo>
                <a:lnTo>
                  <a:pt x="104944" y="272501"/>
                </a:lnTo>
                <a:lnTo>
                  <a:pt x="63021" y="230578"/>
                </a:lnTo>
                <a:lnTo>
                  <a:pt x="42059" y="251540"/>
                </a:lnTo>
                <a:lnTo>
                  <a:pt x="63021" y="272501"/>
                </a:lnTo>
                <a:lnTo>
                  <a:pt x="52540" y="282981"/>
                </a:lnTo>
                <a:lnTo>
                  <a:pt x="31578" y="262020"/>
                </a:lnTo>
                <a:lnTo>
                  <a:pt x="0" y="293598"/>
                </a:lnTo>
                <a:lnTo>
                  <a:pt x="126149" y="419746"/>
                </a:lnTo>
                <a:lnTo>
                  <a:pt x="419746" y="12614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5096;p57">
            <a:extLst>
              <a:ext uri="{FF2B5EF4-FFF2-40B4-BE49-F238E27FC236}">
                <a16:creationId xmlns:a16="http://schemas.microsoft.com/office/drawing/2014/main" id="{34FCC292-7B5F-B081-AE0C-10A107CE807F}"/>
              </a:ext>
            </a:extLst>
          </p:cNvPr>
          <p:cNvSpPr txBox="1"/>
          <p:nvPr/>
        </p:nvSpPr>
        <p:spPr>
          <a:xfrm flipH="1">
            <a:off x="5662848" y="3698415"/>
            <a:ext cx="3229245" cy="85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64000" anchor="b" anchorCtr="0">
            <a:noAutofit/>
          </a:bodyPr>
          <a:lstStyle/>
          <a:p>
            <a:pPr lvl="0" algn="ctr"/>
            <a:r>
              <a:rPr lang="en-ID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Proses </a:t>
            </a:r>
            <a:r>
              <a:rPr lang="en-ID" sz="2400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mudah</a:t>
            </a:r>
            <a:r>
              <a:rPr lang="en-ID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, </a:t>
            </a:r>
            <a:r>
              <a:rPr lang="en-ID" sz="2400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cepat</a:t>
            </a:r>
            <a:r>
              <a:rPr lang="en-ID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, </a:t>
            </a:r>
            <a:r>
              <a:rPr lang="en-ID" sz="2400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transparan</a:t>
            </a:r>
            <a:r>
              <a:rPr lang="en-ID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!</a:t>
            </a:r>
            <a:endParaRPr sz="2100"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Urbanist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3" name="Google Shape;4903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/>
            <a:r>
              <a:rPr lang="en-ID" dirty="0" err="1"/>
              <a:t>Proyeksi</a:t>
            </a:r>
            <a:r>
              <a:rPr lang="en-ID" dirty="0"/>
              <a:t> &amp; </a:t>
            </a:r>
            <a:r>
              <a:rPr lang="en-ID" dirty="0" err="1"/>
              <a:t>Potensi</a:t>
            </a:r>
            <a:endParaRPr dirty="0"/>
          </a:p>
        </p:txBody>
      </p:sp>
      <p:cxnSp>
        <p:nvCxnSpPr>
          <p:cNvPr id="4904" name="Google Shape;4904;p52"/>
          <p:cNvCxnSpPr>
            <a:cxnSpLocks/>
            <a:stCxn id="4905" idx="2"/>
            <a:endCxn id="4906" idx="0"/>
          </p:cNvCxnSpPr>
          <p:nvPr/>
        </p:nvCxnSpPr>
        <p:spPr>
          <a:xfrm flipH="1">
            <a:off x="4517731" y="2061987"/>
            <a:ext cx="1" cy="10023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4907" name="Google Shape;4907;p52"/>
          <p:cNvCxnSpPr>
            <a:cxnSpLocks/>
            <a:stCxn id="4908" idx="2"/>
            <a:endCxn id="4909" idx="0"/>
          </p:cNvCxnSpPr>
          <p:nvPr/>
        </p:nvCxnSpPr>
        <p:spPr>
          <a:xfrm>
            <a:off x="6679775" y="2125598"/>
            <a:ext cx="0" cy="10967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913" name="Google Shape;4913;p52"/>
          <p:cNvSpPr/>
          <p:nvPr/>
        </p:nvSpPr>
        <p:spPr>
          <a:xfrm>
            <a:off x="1662421" y="1257922"/>
            <a:ext cx="1523959" cy="505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dirty="0">
                <a:solidFill>
                  <a:schemeClr val="dk1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Pengguna</a:t>
            </a:r>
            <a:endParaRPr sz="2100" dirty="0">
              <a:solidFill>
                <a:schemeClr val="dk1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4914" name="Google Shape;4914;p52"/>
          <p:cNvSpPr txBox="1"/>
          <p:nvPr/>
        </p:nvSpPr>
        <p:spPr>
          <a:xfrm>
            <a:off x="1403010" y="2041345"/>
            <a:ext cx="2032998" cy="90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0" rIns="91425" bIns="91425" anchor="t" anchorCtr="0">
            <a:noAutofit/>
          </a:bodyPr>
          <a:lstStyle/>
          <a:p>
            <a:pPr lvl="0" algn="ctr"/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Estimasi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10.000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pengguna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aktif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dalam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6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bulan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pertama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4906" name="Google Shape;4906;p52"/>
          <p:cNvSpPr txBox="1"/>
          <p:nvPr/>
        </p:nvSpPr>
        <p:spPr>
          <a:xfrm>
            <a:off x="3501231" y="2162222"/>
            <a:ext cx="2032999" cy="68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0" rIns="91425" bIns="91425" anchor="t" anchorCtr="0">
            <a:noAutofit/>
          </a:bodyPr>
          <a:lstStyle/>
          <a:p>
            <a:pPr lvl="0" algn="ctr"/>
            <a:r>
              <a:rPr lang="it-IT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Rp50.000 – Rp300.000 per servis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4905" name="Google Shape;4905;p52"/>
          <p:cNvSpPr/>
          <p:nvPr/>
        </p:nvSpPr>
        <p:spPr>
          <a:xfrm>
            <a:off x="3755674" y="1255322"/>
            <a:ext cx="1524116" cy="8066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it-IT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Potensi transaksi</a:t>
            </a:r>
            <a:endParaRPr sz="2100"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Urbanist Black"/>
            </a:endParaRPr>
          </a:p>
        </p:txBody>
      </p:sp>
      <p:sp>
        <p:nvSpPr>
          <p:cNvPr id="4909" name="Google Shape;4909;p52"/>
          <p:cNvSpPr txBox="1"/>
          <p:nvPr/>
        </p:nvSpPr>
        <p:spPr>
          <a:xfrm>
            <a:off x="5934048" y="2235277"/>
            <a:ext cx="1491454" cy="58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28000" rIns="91425" bIns="91425" anchor="t" anchorCtr="0">
            <a:noAutofit/>
          </a:bodyPr>
          <a:lstStyle/>
          <a:p>
            <a:pPr lvl="0" algn="ctr"/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Meningkat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20%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tiap</a:t>
            </a:r>
            <a:r>
              <a:rPr lang="en-ID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 </a:t>
            </a:r>
            <a:r>
              <a:rPr lang="en-ID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bulan</a:t>
            </a:r>
            <a:endParaRPr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DM Sans"/>
            </a:endParaRPr>
          </a:p>
        </p:txBody>
      </p:sp>
      <p:sp>
        <p:nvSpPr>
          <p:cNvPr id="4908" name="Google Shape;4908;p52"/>
          <p:cNvSpPr/>
          <p:nvPr/>
        </p:nvSpPr>
        <p:spPr>
          <a:xfrm>
            <a:off x="6002975" y="1255322"/>
            <a:ext cx="1353600" cy="8702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ID" sz="2400" dirty="0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Partner </a:t>
            </a:r>
            <a:r>
              <a:rPr lang="en-ID" sz="2400" dirty="0" err="1">
                <a:solidFill>
                  <a:schemeClr val="accent6"/>
                </a:solidFill>
                <a:latin typeface="Urbanist Black" panose="020B0604020202020204" charset="0"/>
                <a:ea typeface="Urbanist Black" panose="020B0604020202020204" charset="0"/>
                <a:cs typeface="Urbanist Black" panose="020B0604020202020204" charset="0"/>
              </a:rPr>
              <a:t>teknisi</a:t>
            </a:r>
            <a:endParaRPr sz="2100" dirty="0">
              <a:solidFill>
                <a:schemeClr val="accent6"/>
              </a:solidFill>
              <a:latin typeface="Urbanist Black" panose="020B0604020202020204" charset="0"/>
              <a:ea typeface="Urbanist Black" panose="020B0604020202020204" charset="0"/>
              <a:cs typeface="Urbanist Black" panose="020B0604020202020204" charset="0"/>
              <a:sym typeface="Urbanist Black"/>
            </a:endParaRPr>
          </a:p>
        </p:txBody>
      </p:sp>
      <p:cxnSp>
        <p:nvCxnSpPr>
          <p:cNvPr id="4919" name="Google Shape;4919;p52"/>
          <p:cNvCxnSpPr>
            <a:cxnSpLocks/>
            <a:stCxn id="4913" idx="2"/>
            <a:endCxn id="4914" idx="0"/>
          </p:cNvCxnSpPr>
          <p:nvPr/>
        </p:nvCxnSpPr>
        <p:spPr>
          <a:xfrm flipH="1">
            <a:off x="2419509" y="1763422"/>
            <a:ext cx="4892" cy="27792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4920" name="Google Shape;4920;p52"/>
          <p:cNvSpPr/>
          <p:nvPr/>
        </p:nvSpPr>
        <p:spPr>
          <a:xfrm flipH="1">
            <a:off x="2016198" y="2932960"/>
            <a:ext cx="914700" cy="9144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1" name="Google Shape;4921;p52"/>
          <p:cNvSpPr/>
          <p:nvPr/>
        </p:nvSpPr>
        <p:spPr>
          <a:xfrm flipH="1">
            <a:off x="2016198" y="2932960"/>
            <a:ext cx="914700" cy="914400"/>
          </a:xfrm>
          <a:prstGeom prst="blockArc">
            <a:avLst>
              <a:gd name="adj1" fmla="val 4385109"/>
              <a:gd name="adj2" fmla="val 16186462"/>
              <a:gd name="adj3" fmla="val 2482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2" name="Google Shape;4922;p52"/>
          <p:cNvSpPr/>
          <p:nvPr/>
        </p:nvSpPr>
        <p:spPr>
          <a:xfrm flipH="1">
            <a:off x="3975123" y="2929251"/>
            <a:ext cx="914700" cy="9144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3" name="Google Shape;4923;p52"/>
          <p:cNvSpPr/>
          <p:nvPr/>
        </p:nvSpPr>
        <p:spPr>
          <a:xfrm flipH="1">
            <a:off x="3975123" y="2929251"/>
            <a:ext cx="914700" cy="914400"/>
          </a:xfrm>
          <a:prstGeom prst="blockArc">
            <a:avLst>
              <a:gd name="adj1" fmla="val 6339515"/>
              <a:gd name="adj2" fmla="val 16186462"/>
              <a:gd name="adj3" fmla="val 2482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4" name="Google Shape;4924;p52"/>
          <p:cNvSpPr/>
          <p:nvPr/>
        </p:nvSpPr>
        <p:spPr>
          <a:xfrm flipH="1">
            <a:off x="6222425" y="2970685"/>
            <a:ext cx="914700" cy="9144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5" name="Google Shape;4925;p52"/>
          <p:cNvSpPr/>
          <p:nvPr/>
        </p:nvSpPr>
        <p:spPr>
          <a:xfrm flipH="1">
            <a:off x="6222425" y="2970685"/>
            <a:ext cx="914700" cy="914400"/>
          </a:xfrm>
          <a:prstGeom prst="blockArc">
            <a:avLst>
              <a:gd name="adj1" fmla="val 10755816"/>
              <a:gd name="adj2" fmla="val 16186462"/>
              <a:gd name="adj3" fmla="val 2482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sential Tools You Need at Home by Slidesgo">
  <a:themeElements>
    <a:clrScheme name="Simple Light">
      <a:dk1>
        <a:srgbClr val="FFFFFF"/>
      </a:dk1>
      <a:lt1>
        <a:srgbClr val="1F50B2"/>
      </a:lt1>
      <a:dk2>
        <a:srgbClr val="FFC000"/>
      </a:dk2>
      <a:lt2>
        <a:srgbClr val="244A97"/>
      </a:lt2>
      <a:accent1>
        <a:srgbClr val="1B429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393</Words>
  <Application>Microsoft Office PowerPoint</Application>
  <PresentationFormat>Peragaan Layar (16:9)</PresentationFormat>
  <Paragraphs>76</Paragraphs>
  <Slides>11</Slides>
  <Notes>11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11</vt:i4>
      </vt:variant>
    </vt:vector>
  </HeadingPairs>
  <TitlesOfParts>
    <vt:vector size="19" baseType="lpstr">
      <vt:lpstr>Calibri</vt:lpstr>
      <vt:lpstr>Nunito Light</vt:lpstr>
      <vt:lpstr>DM Sans</vt:lpstr>
      <vt:lpstr>Bebas Neue</vt:lpstr>
      <vt:lpstr>Arial</vt:lpstr>
      <vt:lpstr>Urbanist Black</vt:lpstr>
      <vt:lpstr>Urbanist ExtraBold</vt:lpstr>
      <vt:lpstr>Essential Tools You Need at Home by Slidesgo</vt:lpstr>
      <vt:lpstr>FixItNow “Aplikasi Teknisi Panggilan Cepat”</vt:lpstr>
      <vt:lpstr>Latar Belakang Masalah</vt:lpstr>
      <vt:lpstr>Ide &amp; Konsep Bisnis</vt:lpstr>
      <vt:lpstr>Target Pasar</vt:lpstr>
      <vt:lpstr>Analisis Kompetitor</vt:lpstr>
      <vt:lpstr>Fitur Utama Aplikasi</vt:lpstr>
      <vt:lpstr>Model Bisnis (Monetisasi)</vt:lpstr>
      <vt:lpstr>Alur Pengguna (User Flow)</vt:lpstr>
      <vt:lpstr>Proyeksi &amp; Potensi</vt:lpstr>
      <vt:lpstr>Strategi Pemasaran</vt:lpstr>
      <vt:lpstr>THANKS! Do you have 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Lenovo Ideapad</cp:lastModifiedBy>
  <cp:revision>3</cp:revision>
  <dcterms:modified xsi:type="dcterms:W3CDTF">2025-11-04T01:09:02Z</dcterms:modified>
</cp:coreProperties>
</file>